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67" r:id="rId11"/>
  </p:sldIdLst>
  <p:sldSz cx="20104100" cy="11309350"/>
  <p:notesSz cx="20104100" cy="1130935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780" y="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28942" y="3612210"/>
            <a:ext cx="12046215" cy="1387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600" b="1" i="0">
                <a:solidFill>
                  <a:srgbClr val="0D791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0" i="0">
                <a:solidFill>
                  <a:srgbClr val="0C701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235724" y="433715"/>
            <a:ext cx="3306911" cy="6295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78160" y="545067"/>
            <a:ext cx="410209" cy="525780"/>
          </a:xfrm>
          <a:custGeom>
            <a:avLst/>
            <a:gdLst/>
            <a:ahLst/>
            <a:cxnLst/>
            <a:rect l="l" t="t" r="r" b="b"/>
            <a:pathLst>
              <a:path w="410209" h="525780">
                <a:moveTo>
                  <a:pt x="0" y="380365"/>
                </a:moveTo>
                <a:lnTo>
                  <a:pt x="0" y="525669"/>
                </a:lnTo>
                <a:lnTo>
                  <a:pt x="211890" y="453001"/>
                </a:lnTo>
                <a:lnTo>
                  <a:pt x="0" y="380365"/>
                </a:lnTo>
                <a:close/>
              </a:path>
              <a:path w="410209" h="525780">
                <a:moveTo>
                  <a:pt x="211846" y="0"/>
                </a:moveTo>
                <a:lnTo>
                  <a:pt x="211846" y="453001"/>
                </a:lnTo>
                <a:lnTo>
                  <a:pt x="410102" y="385024"/>
                </a:lnTo>
                <a:lnTo>
                  <a:pt x="410102" y="79861"/>
                </a:lnTo>
                <a:lnTo>
                  <a:pt x="211846" y="0"/>
                </a:lnTo>
                <a:close/>
              </a:path>
            </a:pathLst>
          </a:custGeom>
          <a:solidFill>
            <a:srgbClr val="0082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76951" y="376946"/>
            <a:ext cx="413384" cy="548640"/>
          </a:xfrm>
          <a:custGeom>
            <a:avLst/>
            <a:gdLst/>
            <a:ahLst/>
            <a:cxnLst/>
            <a:rect l="l" t="t" r="r" b="b"/>
            <a:pathLst>
              <a:path w="413384" h="548640">
                <a:moveTo>
                  <a:pt x="413055" y="0"/>
                </a:moveTo>
                <a:lnTo>
                  <a:pt x="0" y="161387"/>
                </a:lnTo>
                <a:lnTo>
                  <a:pt x="0" y="479493"/>
                </a:lnTo>
                <a:lnTo>
                  <a:pt x="201208" y="548485"/>
                </a:lnTo>
                <a:lnTo>
                  <a:pt x="201208" y="82803"/>
                </a:lnTo>
                <a:lnTo>
                  <a:pt x="413055" y="82803"/>
                </a:lnTo>
                <a:lnTo>
                  <a:pt x="413055" y="0"/>
                </a:lnTo>
                <a:close/>
              </a:path>
              <a:path w="413384" h="548640">
                <a:moveTo>
                  <a:pt x="413055" y="82803"/>
                </a:moveTo>
                <a:lnTo>
                  <a:pt x="201208" y="82803"/>
                </a:lnTo>
                <a:lnTo>
                  <a:pt x="413055" y="168120"/>
                </a:lnTo>
                <a:lnTo>
                  <a:pt x="413055" y="82803"/>
                </a:lnTo>
                <a:close/>
              </a:path>
            </a:pathLst>
          </a:custGeom>
          <a:solidFill>
            <a:srgbClr val="FFE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578160" y="459750"/>
            <a:ext cx="212090" cy="538480"/>
          </a:xfrm>
          <a:custGeom>
            <a:avLst/>
            <a:gdLst/>
            <a:ahLst/>
            <a:cxnLst/>
            <a:rect l="l" t="t" r="r" b="b"/>
            <a:pathLst>
              <a:path w="212090" h="538480">
                <a:moveTo>
                  <a:pt x="0" y="0"/>
                </a:moveTo>
                <a:lnTo>
                  <a:pt x="0" y="465682"/>
                </a:lnTo>
                <a:lnTo>
                  <a:pt x="211846" y="538318"/>
                </a:lnTo>
                <a:lnTo>
                  <a:pt x="211846" y="85316"/>
                </a:lnTo>
                <a:lnTo>
                  <a:pt x="0" y="0"/>
                </a:lnTo>
                <a:close/>
              </a:path>
            </a:pathLst>
          </a:custGeom>
          <a:solidFill>
            <a:srgbClr val="72BF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858490" y="989498"/>
            <a:ext cx="14345285" cy="0"/>
          </a:xfrm>
          <a:custGeom>
            <a:avLst/>
            <a:gdLst/>
            <a:ahLst/>
            <a:cxnLst/>
            <a:rect l="l" t="t" r="r" b="b"/>
            <a:pathLst>
              <a:path w="14345285">
                <a:moveTo>
                  <a:pt x="0" y="0"/>
                </a:moveTo>
                <a:lnTo>
                  <a:pt x="14345112" y="0"/>
                </a:lnTo>
              </a:path>
            </a:pathLst>
          </a:custGeom>
          <a:ln w="20941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0" i="0">
                <a:solidFill>
                  <a:srgbClr val="0C701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1337739" y="3529567"/>
            <a:ext cx="6970394" cy="6312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0" i="0">
                <a:solidFill>
                  <a:srgbClr val="0C701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235724" y="433715"/>
            <a:ext cx="3306911" cy="62955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78160" y="545067"/>
            <a:ext cx="410209" cy="525780"/>
          </a:xfrm>
          <a:custGeom>
            <a:avLst/>
            <a:gdLst/>
            <a:ahLst/>
            <a:cxnLst/>
            <a:rect l="l" t="t" r="r" b="b"/>
            <a:pathLst>
              <a:path w="410209" h="525780">
                <a:moveTo>
                  <a:pt x="0" y="380365"/>
                </a:moveTo>
                <a:lnTo>
                  <a:pt x="0" y="525669"/>
                </a:lnTo>
                <a:lnTo>
                  <a:pt x="211890" y="453001"/>
                </a:lnTo>
                <a:lnTo>
                  <a:pt x="0" y="380365"/>
                </a:lnTo>
                <a:close/>
              </a:path>
              <a:path w="410209" h="525780">
                <a:moveTo>
                  <a:pt x="211846" y="0"/>
                </a:moveTo>
                <a:lnTo>
                  <a:pt x="211846" y="453001"/>
                </a:lnTo>
                <a:lnTo>
                  <a:pt x="410102" y="385024"/>
                </a:lnTo>
                <a:lnTo>
                  <a:pt x="410102" y="79861"/>
                </a:lnTo>
                <a:lnTo>
                  <a:pt x="211846" y="0"/>
                </a:lnTo>
                <a:close/>
              </a:path>
            </a:pathLst>
          </a:custGeom>
          <a:solidFill>
            <a:srgbClr val="0082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76951" y="376946"/>
            <a:ext cx="413384" cy="548640"/>
          </a:xfrm>
          <a:custGeom>
            <a:avLst/>
            <a:gdLst/>
            <a:ahLst/>
            <a:cxnLst/>
            <a:rect l="l" t="t" r="r" b="b"/>
            <a:pathLst>
              <a:path w="413384" h="548640">
                <a:moveTo>
                  <a:pt x="413055" y="0"/>
                </a:moveTo>
                <a:lnTo>
                  <a:pt x="0" y="161387"/>
                </a:lnTo>
                <a:lnTo>
                  <a:pt x="0" y="479493"/>
                </a:lnTo>
                <a:lnTo>
                  <a:pt x="201208" y="548485"/>
                </a:lnTo>
                <a:lnTo>
                  <a:pt x="201208" y="82803"/>
                </a:lnTo>
                <a:lnTo>
                  <a:pt x="413055" y="82803"/>
                </a:lnTo>
                <a:lnTo>
                  <a:pt x="413055" y="0"/>
                </a:lnTo>
                <a:close/>
              </a:path>
              <a:path w="413384" h="548640">
                <a:moveTo>
                  <a:pt x="413055" y="82803"/>
                </a:moveTo>
                <a:lnTo>
                  <a:pt x="201208" y="82803"/>
                </a:lnTo>
                <a:lnTo>
                  <a:pt x="413055" y="168120"/>
                </a:lnTo>
                <a:lnTo>
                  <a:pt x="413055" y="82803"/>
                </a:lnTo>
                <a:close/>
              </a:path>
            </a:pathLst>
          </a:custGeom>
          <a:solidFill>
            <a:srgbClr val="FFE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578160" y="459750"/>
            <a:ext cx="212090" cy="538480"/>
          </a:xfrm>
          <a:custGeom>
            <a:avLst/>
            <a:gdLst/>
            <a:ahLst/>
            <a:cxnLst/>
            <a:rect l="l" t="t" r="r" b="b"/>
            <a:pathLst>
              <a:path w="212090" h="538480">
                <a:moveTo>
                  <a:pt x="0" y="0"/>
                </a:moveTo>
                <a:lnTo>
                  <a:pt x="0" y="465682"/>
                </a:lnTo>
                <a:lnTo>
                  <a:pt x="211846" y="538318"/>
                </a:lnTo>
                <a:lnTo>
                  <a:pt x="211846" y="85316"/>
                </a:lnTo>
                <a:lnTo>
                  <a:pt x="0" y="0"/>
                </a:lnTo>
                <a:close/>
              </a:path>
            </a:pathLst>
          </a:custGeom>
          <a:solidFill>
            <a:srgbClr val="72BF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92300" y="1464952"/>
            <a:ext cx="11719499" cy="779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50" b="0" i="0">
                <a:solidFill>
                  <a:srgbClr val="0C701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hyperlink" Target="http://www.eefund.org.ua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35.png"/><Relationship Id="rId3" Type="http://schemas.openxmlformats.org/officeDocument/2006/relationships/image" Target="../media/image21.png"/><Relationship Id="rId7" Type="http://schemas.openxmlformats.org/officeDocument/2006/relationships/image" Target="../media/image26.png"/><Relationship Id="rId12" Type="http://schemas.openxmlformats.org/officeDocument/2006/relationships/image" Target="../media/image3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3.png"/><Relationship Id="rId5" Type="http://schemas.openxmlformats.org/officeDocument/2006/relationships/image" Target="../media/image23.png"/><Relationship Id="rId10" Type="http://schemas.openxmlformats.org/officeDocument/2006/relationships/image" Target="../media/image32.png"/><Relationship Id="rId4" Type="http://schemas.openxmlformats.org/officeDocument/2006/relationships/image" Target="../media/image22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18919"/>
            <a:ext cx="20104100" cy="1410970"/>
          </a:xfrm>
          <a:custGeom>
            <a:avLst/>
            <a:gdLst/>
            <a:ahLst/>
            <a:cxnLst/>
            <a:rect l="l" t="t" r="r" b="b"/>
            <a:pathLst>
              <a:path w="20104100" h="1410970">
                <a:moveTo>
                  <a:pt x="0" y="1410700"/>
                </a:moveTo>
                <a:lnTo>
                  <a:pt x="20104099" y="1410700"/>
                </a:lnTo>
                <a:lnTo>
                  <a:pt x="20104099" y="0"/>
                </a:lnTo>
                <a:lnTo>
                  <a:pt x="0" y="0"/>
                </a:lnTo>
                <a:lnTo>
                  <a:pt x="0" y="1410700"/>
                </a:lnTo>
                <a:close/>
              </a:path>
            </a:pathLst>
          </a:custGeom>
          <a:solidFill>
            <a:srgbClr val="0C70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20854" y="10245612"/>
            <a:ext cx="3047318" cy="5289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563647" y="10110338"/>
            <a:ext cx="2469571" cy="8439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676573" y="9927938"/>
            <a:ext cx="2672944" cy="118651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973866" y="10298254"/>
            <a:ext cx="2302296" cy="44492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112705" y="10252986"/>
            <a:ext cx="2114874" cy="53673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7704434" y="10025495"/>
            <a:ext cx="615709" cy="98985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03625" y="9811219"/>
            <a:ext cx="17413605" cy="0"/>
          </a:xfrm>
          <a:custGeom>
            <a:avLst/>
            <a:gdLst/>
            <a:ahLst/>
            <a:cxnLst/>
            <a:rect l="l" t="t" r="r" b="b"/>
            <a:pathLst>
              <a:path w="17413605">
                <a:moveTo>
                  <a:pt x="0" y="0"/>
                </a:moveTo>
                <a:lnTo>
                  <a:pt x="17413082" y="0"/>
                </a:lnTo>
              </a:path>
            </a:pathLst>
          </a:custGeom>
          <a:ln w="10470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77539" y="488514"/>
            <a:ext cx="491490" cy="494665"/>
          </a:xfrm>
          <a:custGeom>
            <a:avLst/>
            <a:gdLst/>
            <a:ahLst/>
            <a:cxnLst/>
            <a:rect l="l" t="t" r="r" b="b"/>
            <a:pathLst>
              <a:path w="491489" h="494665">
                <a:moveTo>
                  <a:pt x="278358" y="0"/>
                </a:moveTo>
                <a:lnTo>
                  <a:pt x="213480" y="0"/>
                </a:lnTo>
                <a:lnTo>
                  <a:pt x="213480" y="52553"/>
                </a:lnTo>
                <a:lnTo>
                  <a:pt x="160597" y="57092"/>
                </a:lnTo>
                <a:lnTo>
                  <a:pt x="114134" y="70270"/>
                </a:lnTo>
                <a:lnTo>
                  <a:pt x="74714" y="91427"/>
                </a:lnTo>
                <a:lnTo>
                  <a:pt x="42965" y="119905"/>
                </a:lnTo>
                <a:lnTo>
                  <a:pt x="19513" y="155042"/>
                </a:lnTo>
                <a:lnTo>
                  <a:pt x="4982" y="196181"/>
                </a:lnTo>
                <a:lnTo>
                  <a:pt x="0" y="242662"/>
                </a:lnTo>
                <a:lnTo>
                  <a:pt x="4982" y="289896"/>
                </a:lnTo>
                <a:lnTo>
                  <a:pt x="19513" y="331640"/>
                </a:lnTo>
                <a:lnTo>
                  <a:pt x="42965" y="367247"/>
                </a:lnTo>
                <a:lnTo>
                  <a:pt x="74714" y="396069"/>
                </a:lnTo>
                <a:lnTo>
                  <a:pt x="114134" y="417459"/>
                </a:lnTo>
                <a:lnTo>
                  <a:pt x="160597" y="430767"/>
                </a:lnTo>
                <a:lnTo>
                  <a:pt x="213480" y="435348"/>
                </a:lnTo>
                <a:lnTo>
                  <a:pt x="213480" y="494382"/>
                </a:lnTo>
                <a:lnTo>
                  <a:pt x="278358" y="494382"/>
                </a:lnTo>
                <a:lnTo>
                  <a:pt x="278358" y="435348"/>
                </a:lnTo>
                <a:lnTo>
                  <a:pt x="331002" y="430767"/>
                </a:lnTo>
                <a:lnTo>
                  <a:pt x="377292" y="417459"/>
                </a:lnTo>
                <a:lnTo>
                  <a:pt x="416591" y="396069"/>
                </a:lnTo>
                <a:lnTo>
                  <a:pt x="434022" y="380208"/>
                </a:lnTo>
                <a:lnTo>
                  <a:pt x="213480" y="380208"/>
                </a:lnTo>
                <a:lnTo>
                  <a:pt x="163102" y="374123"/>
                </a:lnTo>
                <a:lnTo>
                  <a:pt x="122341" y="356450"/>
                </a:lnTo>
                <a:lnTo>
                  <a:pt x="92103" y="328066"/>
                </a:lnTo>
                <a:lnTo>
                  <a:pt x="73295" y="289845"/>
                </a:lnTo>
                <a:lnTo>
                  <a:pt x="66825" y="242662"/>
                </a:lnTo>
                <a:lnTo>
                  <a:pt x="73295" y="196487"/>
                </a:lnTo>
                <a:lnTo>
                  <a:pt x="92103" y="158997"/>
                </a:lnTo>
                <a:lnTo>
                  <a:pt x="122341" y="131098"/>
                </a:lnTo>
                <a:lnTo>
                  <a:pt x="163102" y="113695"/>
                </a:lnTo>
                <a:lnTo>
                  <a:pt x="213480" y="107693"/>
                </a:lnTo>
                <a:lnTo>
                  <a:pt x="434441" y="107693"/>
                </a:lnTo>
                <a:lnTo>
                  <a:pt x="416310" y="91427"/>
                </a:lnTo>
                <a:lnTo>
                  <a:pt x="376999" y="70270"/>
                </a:lnTo>
                <a:lnTo>
                  <a:pt x="330791" y="57092"/>
                </a:lnTo>
                <a:lnTo>
                  <a:pt x="278358" y="52553"/>
                </a:lnTo>
                <a:lnTo>
                  <a:pt x="278358" y="0"/>
                </a:lnTo>
                <a:close/>
              </a:path>
              <a:path w="491489" h="494665">
                <a:moveTo>
                  <a:pt x="278358" y="107693"/>
                </a:moveTo>
                <a:lnTo>
                  <a:pt x="213480" y="107693"/>
                </a:lnTo>
                <a:lnTo>
                  <a:pt x="213480" y="380208"/>
                </a:lnTo>
                <a:lnTo>
                  <a:pt x="278358" y="380208"/>
                </a:lnTo>
                <a:lnTo>
                  <a:pt x="278358" y="107693"/>
                </a:lnTo>
                <a:close/>
              </a:path>
              <a:path w="491489" h="494665">
                <a:moveTo>
                  <a:pt x="434441" y="107693"/>
                </a:moveTo>
                <a:lnTo>
                  <a:pt x="278358" y="107693"/>
                </a:lnTo>
                <a:lnTo>
                  <a:pt x="328419" y="113695"/>
                </a:lnTo>
                <a:lnTo>
                  <a:pt x="368981" y="131098"/>
                </a:lnTo>
                <a:lnTo>
                  <a:pt x="399110" y="158997"/>
                </a:lnTo>
                <a:lnTo>
                  <a:pt x="417871" y="196487"/>
                </a:lnTo>
                <a:lnTo>
                  <a:pt x="424332" y="242662"/>
                </a:lnTo>
                <a:lnTo>
                  <a:pt x="417871" y="289845"/>
                </a:lnTo>
                <a:lnTo>
                  <a:pt x="399110" y="328066"/>
                </a:lnTo>
                <a:lnTo>
                  <a:pt x="368981" y="356450"/>
                </a:lnTo>
                <a:lnTo>
                  <a:pt x="328419" y="374123"/>
                </a:lnTo>
                <a:lnTo>
                  <a:pt x="278358" y="380208"/>
                </a:lnTo>
                <a:lnTo>
                  <a:pt x="434022" y="380208"/>
                </a:lnTo>
                <a:lnTo>
                  <a:pt x="448265" y="367247"/>
                </a:lnTo>
                <a:lnTo>
                  <a:pt x="471676" y="331640"/>
                </a:lnTo>
                <a:lnTo>
                  <a:pt x="486194" y="289845"/>
                </a:lnTo>
                <a:lnTo>
                  <a:pt x="491168" y="242662"/>
                </a:lnTo>
                <a:lnTo>
                  <a:pt x="486154" y="196181"/>
                </a:lnTo>
                <a:lnTo>
                  <a:pt x="471558" y="155042"/>
                </a:lnTo>
                <a:lnTo>
                  <a:pt x="448054" y="119905"/>
                </a:lnTo>
                <a:lnTo>
                  <a:pt x="434441" y="107693"/>
                </a:lnTo>
                <a:close/>
              </a:path>
            </a:pathLst>
          </a:custGeom>
          <a:solidFill>
            <a:srgbClr val="0082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16075" y="639040"/>
            <a:ext cx="353695" cy="344170"/>
          </a:xfrm>
          <a:custGeom>
            <a:avLst/>
            <a:gdLst/>
            <a:ahLst/>
            <a:cxnLst/>
            <a:rect l="l" t="t" r="r" b="b"/>
            <a:pathLst>
              <a:path w="353694" h="344169">
                <a:moveTo>
                  <a:pt x="176465" y="0"/>
                </a:moveTo>
                <a:lnTo>
                  <a:pt x="129382" y="5795"/>
                </a:lnTo>
                <a:lnTo>
                  <a:pt x="87179" y="22353"/>
                </a:lnTo>
                <a:lnTo>
                  <a:pt x="51499" y="48427"/>
                </a:lnTo>
                <a:lnTo>
                  <a:pt x="23982" y="82774"/>
                </a:lnTo>
                <a:lnTo>
                  <a:pt x="6269" y="124147"/>
                </a:lnTo>
                <a:lnTo>
                  <a:pt x="0" y="171303"/>
                </a:lnTo>
                <a:lnTo>
                  <a:pt x="6269" y="218775"/>
                </a:lnTo>
                <a:lnTo>
                  <a:pt x="23982" y="260445"/>
                </a:lnTo>
                <a:lnTo>
                  <a:pt x="51499" y="295052"/>
                </a:lnTo>
                <a:lnTo>
                  <a:pt x="87179" y="321334"/>
                </a:lnTo>
                <a:lnTo>
                  <a:pt x="129382" y="338029"/>
                </a:lnTo>
                <a:lnTo>
                  <a:pt x="176465" y="343874"/>
                </a:lnTo>
                <a:lnTo>
                  <a:pt x="223599" y="338029"/>
                </a:lnTo>
                <a:lnTo>
                  <a:pt x="265928" y="321334"/>
                </a:lnTo>
                <a:lnTo>
                  <a:pt x="301772" y="295052"/>
                </a:lnTo>
                <a:lnTo>
                  <a:pt x="306314" y="289373"/>
                </a:lnTo>
                <a:lnTo>
                  <a:pt x="176465" y="289373"/>
                </a:lnTo>
                <a:lnTo>
                  <a:pt x="132809" y="280596"/>
                </a:lnTo>
                <a:lnTo>
                  <a:pt x="96888" y="256128"/>
                </a:lnTo>
                <a:lnTo>
                  <a:pt x="72528" y="218765"/>
                </a:lnTo>
                <a:lnTo>
                  <a:pt x="63558" y="171303"/>
                </a:lnTo>
                <a:lnTo>
                  <a:pt x="72528" y="124304"/>
                </a:lnTo>
                <a:lnTo>
                  <a:pt x="96888" y="87348"/>
                </a:lnTo>
                <a:lnTo>
                  <a:pt x="132809" y="63168"/>
                </a:lnTo>
                <a:lnTo>
                  <a:pt x="176465" y="54500"/>
                </a:lnTo>
                <a:lnTo>
                  <a:pt x="306666" y="54500"/>
                </a:lnTo>
                <a:lnTo>
                  <a:pt x="301772" y="48427"/>
                </a:lnTo>
                <a:lnTo>
                  <a:pt x="265928" y="22353"/>
                </a:lnTo>
                <a:lnTo>
                  <a:pt x="223599" y="5795"/>
                </a:lnTo>
                <a:lnTo>
                  <a:pt x="176465" y="0"/>
                </a:lnTo>
                <a:close/>
              </a:path>
              <a:path w="353694" h="344169">
                <a:moveTo>
                  <a:pt x="306666" y="54500"/>
                </a:moveTo>
                <a:lnTo>
                  <a:pt x="176465" y="54500"/>
                </a:lnTo>
                <a:lnTo>
                  <a:pt x="220385" y="63168"/>
                </a:lnTo>
                <a:lnTo>
                  <a:pt x="256273" y="87348"/>
                </a:lnTo>
                <a:lnTo>
                  <a:pt x="280482" y="124304"/>
                </a:lnTo>
                <a:lnTo>
                  <a:pt x="289362" y="171303"/>
                </a:lnTo>
                <a:lnTo>
                  <a:pt x="280476" y="218775"/>
                </a:lnTo>
                <a:lnTo>
                  <a:pt x="256273" y="256128"/>
                </a:lnTo>
                <a:lnTo>
                  <a:pt x="220385" y="280596"/>
                </a:lnTo>
                <a:lnTo>
                  <a:pt x="176465" y="289373"/>
                </a:lnTo>
                <a:lnTo>
                  <a:pt x="306314" y="289373"/>
                </a:lnTo>
                <a:lnTo>
                  <a:pt x="329453" y="260445"/>
                </a:lnTo>
                <a:lnTo>
                  <a:pt x="347294" y="218765"/>
                </a:lnTo>
                <a:lnTo>
                  <a:pt x="353612" y="171303"/>
                </a:lnTo>
                <a:lnTo>
                  <a:pt x="347292" y="124147"/>
                </a:lnTo>
                <a:lnTo>
                  <a:pt x="329453" y="82774"/>
                </a:lnTo>
                <a:lnTo>
                  <a:pt x="306666" y="54500"/>
                </a:lnTo>
                <a:close/>
              </a:path>
            </a:pathLst>
          </a:custGeom>
          <a:solidFill>
            <a:srgbClr val="0082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10538" y="646801"/>
            <a:ext cx="373380" cy="328930"/>
          </a:xfrm>
          <a:custGeom>
            <a:avLst/>
            <a:gdLst/>
            <a:ahLst/>
            <a:cxnLst/>
            <a:rect l="l" t="t" r="r" b="b"/>
            <a:pathLst>
              <a:path w="373379" h="328930">
                <a:moveTo>
                  <a:pt x="62301" y="0"/>
                </a:moveTo>
                <a:lnTo>
                  <a:pt x="0" y="0"/>
                </a:lnTo>
                <a:lnTo>
                  <a:pt x="0" y="53872"/>
                </a:lnTo>
                <a:lnTo>
                  <a:pt x="35663" y="53872"/>
                </a:lnTo>
                <a:lnTo>
                  <a:pt x="40867" y="58406"/>
                </a:lnTo>
                <a:lnTo>
                  <a:pt x="40867" y="328335"/>
                </a:lnTo>
                <a:lnTo>
                  <a:pt x="103797" y="328335"/>
                </a:lnTo>
                <a:lnTo>
                  <a:pt x="103797" y="186894"/>
                </a:lnTo>
                <a:lnTo>
                  <a:pt x="332827" y="186894"/>
                </a:lnTo>
                <a:lnTo>
                  <a:pt x="332827" y="134341"/>
                </a:lnTo>
                <a:lnTo>
                  <a:pt x="103797" y="134341"/>
                </a:lnTo>
                <a:lnTo>
                  <a:pt x="103797" y="41548"/>
                </a:lnTo>
                <a:lnTo>
                  <a:pt x="101416" y="22745"/>
                </a:lnTo>
                <a:lnTo>
                  <a:pt x="93989" y="9830"/>
                </a:lnTo>
                <a:lnTo>
                  <a:pt x="81092" y="2388"/>
                </a:lnTo>
                <a:lnTo>
                  <a:pt x="62301" y="0"/>
                </a:lnTo>
                <a:close/>
              </a:path>
              <a:path w="373379" h="328930">
                <a:moveTo>
                  <a:pt x="332827" y="186894"/>
                </a:moveTo>
                <a:lnTo>
                  <a:pt x="269897" y="186894"/>
                </a:lnTo>
                <a:lnTo>
                  <a:pt x="269897" y="286787"/>
                </a:lnTo>
                <a:lnTo>
                  <a:pt x="272278" y="305590"/>
                </a:lnTo>
                <a:lnTo>
                  <a:pt x="279707" y="318504"/>
                </a:lnTo>
                <a:lnTo>
                  <a:pt x="292616" y="325947"/>
                </a:lnTo>
                <a:lnTo>
                  <a:pt x="311435" y="328335"/>
                </a:lnTo>
                <a:lnTo>
                  <a:pt x="373056" y="328335"/>
                </a:lnTo>
                <a:lnTo>
                  <a:pt x="373056" y="274473"/>
                </a:lnTo>
                <a:lnTo>
                  <a:pt x="338031" y="274473"/>
                </a:lnTo>
                <a:lnTo>
                  <a:pt x="332827" y="269939"/>
                </a:lnTo>
                <a:lnTo>
                  <a:pt x="332827" y="186894"/>
                </a:lnTo>
                <a:close/>
              </a:path>
              <a:path w="373379" h="328930">
                <a:moveTo>
                  <a:pt x="332827" y="0"/>
                </a:moveTo>
                <a:lnTo>
                  <a:pt x="269897" y="0"/>
                </a:lnTo>
                <a:lnTo>
                  <a:pt x="269897" y="134341"/>
                </a:lnTo>
                <a:lnTo>
                  <a:pt x="332827" y="134341"/>
                </a:lnTo>
                <a:lnTo>
                  <a:pt x="332827" y="0"/>
                </a:lnTo>
                <a:close/>
              </a:path>
            </a:pathLst>
          </a:custGeom>
          <a:solidFill>
            <a:srgbClr val="0082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418649" y="646841"/>
            <a:ext cx="368300" cy="406400"/>
          </a:xfrm>
          <a:custGeom>
            <a:avLst/>
            <a:gdLst/>
            <a:ahLst/>
            <a:cxnLst/>
            <a:rect l="l" t="t" r="r" b="b"/>
            <a:pathLst>
              <a:path w="368300" h="406400">
                <a:moveTo>
                  <a:pt x="328325" y="275729"/>
                </a:moveTo>
                <a:lnTo>
                  <a:pt x="39590" y="275729"/>
                </a:lnTo>
                <a:lnTo>
                  <a:pt x="21344" y="278191"/>
                </a:lnTo>
                <a:lnTo>
                  <a:pt x="9075" y="285699"/>
                </a:lnTo>
                <a:lnTo>
                  <a:pt x="2166" y="298439"/>
                </a:lnTo>
                <a:lnTo>
                  <a:pt x="0" y="316597"/>
                </a:lnTo>
                <a:lnTo>
                  <a:pt x="0" y="406165"/>
                </a:lnTo>
                <a:lnTo>
                  <a:pt x="57715" y="406165"/>
                </a:lnTo>
                <a:lnTo>
                  <a:pt x="57715" y="333455"/>
                </a:lnTo>
                <a:lnTo>
                  <a:pt x="62930" y="328293"/>
                </a:lnTo>
                <a:lnTo>
                  <a:pt x="367884" y="328293"/>
                </a:lnTo>
                <a:lnTo>
                  <a:pt x="367884" y="316597"/>
                </a:lnTo>
                <a:lnTo>
                  <a:pt x="365716" y="298439"/>
                </a:lnTo>
                <a:lnTo>
                  <a:pt x="358808" y="285699"/>
                </a:lnTo>
                <a:lnTo>
                  <a:pt x="346548" y="278191"/>
                </a:lnTo>
                <a:lnTo>
                  <a:pt x="328325" y="275729"/>
                </a:lnTo>
                <a:close/>
              </a:path>
              <a:path w="368300" h="406400">
                <a:moveTo>
                  <a:pt x="367884" y="328293"/>
                </a:moveTo>
                <a:lnTo>
                  <a:pt x="304954" y="328293"/>
                </a:lnTo>
                <a:lnTo>
                  <a:pt x="310116" y="333455"/>
                </a:lnTo>
                <a:lnTo>
                  <a:pt x="310116" y="406165"/>
                </a:lnTo>
                <a:lnTo>
                  <a:pt x="367884" y="406165"/>
                </a:lnTo>
                <a:lnTo>
                  <a:pt x="367884" y="328293"/>
                </a:lnTo>
                <a:close/>
              </a:path>
              <a:path w="368300" h="406400">
                <a:moveTo>
                  <a:pt x="158968" y="53820"/>
                </a:moveTo>
                <a:lnTo>
                  <a:pt x="99263" y="53820"/>
                </a:lnTo>
                <a:lnTo>
                  <a:pt x="99263" y="68772"/>
                </a:lnTo>
                <a:lnTo>
                  <a:pt x="98138" y="112792"/>
                </a:lnTo>
                <a:lnTo>
                  <a:pt x="91719" y="167390"/>
                </a:lnTo>
                <a:lnTo>
                  <a:pt x="75445" y="224418"/>
                </a:lnTo>
                <a:lnTo>
                  <a:pt x="44752" y="275729"/>
                </a:lnTo>
                <a:lnTo>
                  <a:pt x="108363" y="275729"/>
                </a:lnTo>
                <a:lnTo>
                  <a:pt x="137067" y="223397"/>
                </a:lnTo>
                <a:lnTo>
                  <a:pt x="152152" y="165593"/>
                </a:lnTo>
                <a:lnTo>
                  <a:pt x="157994" y="110947"/>
                </a:lnTo>
                <a:lnTo>
                  <a:pt x="158953" y="68772"/>
                </a:lnTo>
                <a:lnTo>
                  <a:pt x="158968" y="53820"/>
                </a:lnTo>
                <a:close/>
              </a:path>
              <a:path w="368300" h="406400">
                <a:moveTo>
                  <a:pt x="276368" y="0"/>
                </a:moveTo>
                <a:lnTo>
                  <a:pt x="59034" y="0"/>
                </a:lnTo>
                <a:lnTo>
                  <a:pt x="59034" y="53820"/>
                </a:lnTo>
                <a:lnTo>
                  <a:pt x="249772" y="53820"/>
                </a:lnTo>
                <a:lnTo>
                  <a:pt x="254976" y="58396"/>
                </a:lnTo>
                <a:lnTo>
                  <a:pt x="254976" y="275729"/>
                </a:lnTo>
                <a:lnTo>
                  <a:pt x="317906" y="275729"/>
                </a:lnTo>
                <a:lnTo>
                  <a:pt x="317906" y="41496"/>
                </a:lnTo>
                <a:lnTo>
                  <a:pt x="315524" y="22705"/>
                </a:lnTo>
                <a:lnTo>
                  <a:pt x="308092" y="9808"/>
                </a:lnTo>
                <a:lnTo>
                  <a:pt x="295183" y="2381"/>
                </a:lnTo>
                <a:lnTo>
                  <a:pt x="276368" y="0"/>
                </a:lnTo>
                <a:close/>
              </a:path>
            </a:pathLst>
          </a:custGeom>
          <a:solidFill>
            <a:srgbClr val="0082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078847" y="1137934"/>
            <a:ext cx="329565" cy="458470"/>
          </a:xfrm>
          <a:custGeom>
            <a:avLst/>
            <a:gdLst/>
            <a:ahLst/>
            <a:cxnLst/>
            <a:rect l="l" t="t" r="r" b="b"/>
            <a:pathLst>
              <a:path w="329564" h="458469">
                <a:moveTo>
                  <a:pt x="107054" y="55820"/>
                </a:moveTo>
                <a:lnTo>
                  <a:pt x="42176" y="55820"/>
                </a:lnTo>
                <a:lnTo>
                  <a:pt x="42176" y="416552"/>
                </a:lnTo>
                <a:lnTo>
                  <a:pt x="44663" y="435367"/>
                </a:lnTo>
                <a:lnTo>
                  <a:pt x="52321" y="448276"/>
                </a:lnTo>
                <a:lnTo>
                  <a:pt x="65452" y="455708"/>
                </a:lnTo>
                <a:lnTo>
                  <a:pt x="84353" y="458090"/>
                </a:lnTo>
                <a:lnTo>
                  <a:pt x="287425" y="458090"/>
                </a:lnTo>
                <a:lnTo>
                  <a:pt x="306240" y="455708"/>
                </a:lnTo>
                <a:lnTo>
                  <a:pt x="319149" y="448276"/>
                </a:lnTo>
                <a:lnTo>
                  <a:pt x="326581" y="435367"/>
                </a:lnTo>
                <a:lnTo>
                  <a:pt x="328963" y="416552"/>
                </a:lnTo>
                <a:lnTo>
                  <a:pt x="328963" y="402280"/>
                </a:lnTo>
                <a:lnTo>
                  <a:pt x="112268" y="402280"/>
                </a:lnTo>
                <a:lnTo>
                  <a:pt x="107054" y="397066"/>
                </a:lnTo>
                <a:lnTo>
                  <a:pt x="107054" y="254987"/>
                </a:lnTo>
                <a:lnTo>
                  <a:pt x="267981" y="254987"/>
                </a:lnTo>
                <a:lnTo>
                  <a:pt x="267981" y="199208"/>
                </a:lnTo>
                <a:lnTo>
                  <a:pt x="107054" y="199208"/>
                </a:lnTo>
                <a:lnTo>
                  <a:pt x="107054" y="55820"/>
                </a:lnTo>
                <a:close/>
              </a:path>
              <a:path w="329564" h="458469">
                <a:moveTo>
                  <a:pt x="328963" y="358826"/>
                </a:moveTo>
                <a:lnTo>
                  <a:pt x="269887" y="358826"/>
                </a:lnTo>
                <a:lnTo>
                  <a:pt x="269887" y="397066"/>
                </a:lnTo>
                <a:lnTo>
                  <a:pt x="264724" y="402280"/>
                </a:lnTo>
                <a:lnTo>
                  <a:pt x="328963" y="402280"/>
                </a:lnTo>
                <a:lnTo>
                  <a:pt x="328963" y="358826"/>
                </a:lnTo>
                <a:close/>
              </a:path>
              <a:path w="329564" h="458469">
                <a:moveTo>
                  <a:pt x="269887" y="0"/>
                </a:moveTo>
                <a:lnTo>
                  <a:pt x="0" y="0"/>
                </a:lnTo>
                <a:lnTo>
                  <a:pt x="0" y="55820"/>
                </a:lnTo>
                <a:lnTo>
                  <a:pt x="246557" y="55820"/>
                </a:lnTo>
                <a:lnTo>
                  <a:pt x="251761" y="60354"/>
                </a:lnTo>
                <a:lnTo>
                  <a:pt x="251761" y="99274"/>
                </a:lnTo>
                <a:lnTo>
                  <a:pt x="311435" y="99274"/>
                </a:lnTo>
                <a:lnTo>
                  <a:pt x="311435" y="41548"/>
                </a:lnTo>
                <a:lnTo>
                  <a:pt x="309053" y="22727"/>
                </a:lnTo>
                <a:lnTo>
                  <a:pt x="301620" y="9815"/>
                </a:lnTo>
                <a:lnTo>
                  <a:pt x="288707" y="2382"/>
                </a:lnTo>
                <a:lnTo>
                  <a:pt x="269887" y="0"/>
                </a:lnTo>
                <a:close/>
              </a:path>
            </a:pathLst>
          </a:custGeom>
          <a:solidFill>
            <a:srgbClr val="0082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47401" y="1267698"/>
            <a:ext cx="373380" cy="328295"/>
          </a:xfrm>
          <a:custGeom>
            <a:avLst/>
            <a:gdLst/>
            <a:ahLst/>
            <a:cxnLst/>
            <a:rect l="l" t="t" r="r" b="b"/>
            <a:pathLst>
              <a:path w="373380" h="328294">
                <a:moveTo>
                  <a:pt x="62249" y="0"/>
                </a:moveTo>
                <a:lnTo>
                  <a:pt x="0" y="0"/>
                </a:lnTo>
                <a:lnTo>
                  <a:pt x="0" y="53872"/>
                </a:lnTo>
                <a:lnTo>
                  <a:pt x="35663" y="53872"/>
                </a:lnTo>
                <a:lnTo>
                  <a:pt x="40867" y="58406"/>
                </a:lnTo>
                <a:lnTo>
                  <a:pt x="40867" y="328293"/>
                </a:lnTo>
                <a:lnTo>
                  <a:pt x="103797" y="328293"/>
                </a:lnTo>
                <a:lnTo>
                  <a:pt x="103797" y="186894"/>
                </a:lnTo>
                <a:lnTo>
                  <a:pt x="332827" y="186894"/>
                </a:lnTo>
                <a:lnTo>
                  <a:pt x="332827" y="134341"/>
                </a:lnTo>
                <a:lnTo>
                  <a:pt x="103797" y="134341"/>
                </a:lnTo>
                <a:lnTo>
                  <a:pt x="103797" y="41548"/>
                </a:lnTo>
                <a:lnTo>
                  <a:pt x="101415" y="22731"/>
                </a:lnTo>
                <a:lnTo>
                  <a:pt x="93982" y="9819"/>
                </a:lnTo>
                <a:lnTo>
                  <a:pt x="81070" y="2383"/>
                </a:lnTo>
                <a:lnTo>
                  <a:pt x="62249" y="0"/>
                </a:lnTo>
                <a:close/>
              </a:path>
              <a:path w="373380" h="328294">
                <a:moveTo>
                  <a:pt x="332827" y="186894"/>
                </a:moveTo>
                <a:lnTo>
                  <a:pt x="269887" y="186894"/>
                </a:lnTo>
                <a:lnTo>
                  <a:pt x="269887" y="286787"/>
                </a:lnTo>
                <a:lnTo>
                  <a:pt x="272268" y="305583"/>
                </a:lnTo>
                <a:lnTo>
                  <a:pt x="279696" y="318483"/>
                </a:lnTo>
                <a:lnTo>
                  <a:pt x="292596" y="325912"/>
                </a:lnTo>
                <a:lnTo>
                  <a:pt x="311393" y="328293"/>
                </a:lnTo>
                <a:lnTo>
                  <a:pt x="373056" y="328293"/>
                </a:lnTo>
                <a:lnTo>
                  <a:pt x="373056" y="274473"/>
                </a:lnTo>
                <a:lnTo>
                  <a:pt x="338031" y="274473"/>
                </a:lnTo>
                <a:lnTo>
                  <a:pt x="332827" y="269939"/>
                </a:lnTo>
                <a:lnTo>
                  <a:pt x="332827" y="186894"/>
                </a:lnTo>
                <a:close/>
              </a:path>
              <a:path w="373380" h="328294">
                <a:moveTo>
                  <a:pt x="332827" y="0"/>
                </a:moveTo>
                <a:lnTo>
                  <a:pt x="269887" y="0"/>
                </a:lnTo>
                <a:lnTo>
                  <a:pt x="269887" y="134341"/>
                </a:lnTo>
                <a:lnTo>
                  <a:pt x="332827" y="134341"/>
                </a:lnTo>
                <a:lnTo>
                  <a:pt x="332827" y="0"/>
                </a:lnTo>
                <a:close/>
              </a:path>
            </a:pathLst>
          </a:custGeom>
          <a:solidFill>
            <a:srgbClr val="0082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861975" y="1259909"/>
            <a:ext cx="306705" cy="344170"/>
          </a:xfrm>
          <a:custGeom>
            <a:avLst/>
            <a:gdLst/>
            <a:ahLst/>
            <a:cxnLst/>
            <a:rect l="l" t="t" r="r" b="b"/>
            <a:pathLst>
              <a:path w="306705" h="344169">
                <a:moveTo>
                  <a:pt x="164780" y="0"/>
                </a:moveTo>
                <a:lnTo>
                  <a:pt x="120136" y="5484"/>
                </a:lnTo>
                <a:lnTo>
                  <a:pt x="80538" y="21370"/>
                </a:lnTo>
                <a:lnTo>
                  <a:pt x="47357" y="46811"/>
                </a:lnTo>
                <a:lnTo>
                  <a:pt x="21960" y="80957"/>
                </a:lnTo>
                <a:lnTo>
                  <a:pt x="5718" y="122961"/>
                </a:lnTo>
                <a:lnTo>
                  <a:pt x="0" y="171973"/>
                </a:lnTo>
                <a:lnTo>
                  <a:pt x="5763" y="218486"/>
                </a:lnTo>
                <a:lnTo>
                  <a:pt x="22321" y="259778"/>
                </a:lnTo>
                <a:lnTo>
                  <a:pt x="48574" y="294405"/>
                </a:lnTo>
                <a:lnTo>
                  <a:pt x="83424" y="320926"/>
                </a:lnTo>
                <a:lnTo>
                  <a:pt x="125771" y="337896"/>
                </a:lnTo>
                <a:lnTo>
                  <a:pt x="174518" y="343874"/>
                </a:lnTo>
                <a:lnTo>
                  <a:pt x="209071" y="340685"/>
                </a:lnTo>
                <a:lnTo>
                  <a:pt x="243207" y="331478"/>
                </a:lnTo>
                <a:lnTo>
                  <a:pt x="274790" y="316791"/>
                </a:lnTo>
                <a:lnTo>
                  <a:pt x="301687" y="297163"/>
                </a:lnTo>
                <a:lnTo>
                  <a:pt x="297189" y="289373"/>
                </a:lnTo>
                <a:lnTo>
                  <a:pt x="178413" y="289373"/>
                </a:lnTo>
                <a:lnTo>
                  <a:pt x="136315" y="282078"/>
                </a:lnTo>
                <a:lnTo>
                  <a:pt x="100968" y="260679"/>
                </a:lnTo>
                <a:lnTo>
                  <a:pt x="75959" y="225899"/>
                </a:lnTo>
                <a:lnTo>
                  <a:pt x="64877" y="178465"/>
                </a:lnTo>
                <a:lnTo>
                  <a:pt x="304283" y="178465"/>
                </a:lnTo>
                <a:lnTo>
                  <a:pt x="305592" y="169994"/>
                </a:lnTo>
                <a:lnTo>
                  <a:pt x="306231" y="161565"/>
                </a:lnTo>
                <a:lnTo>
                  <a:pt x="306231" y="153806"/>
                </a:lnTo>
                <a:lnTo>
                  <a:pt x="304216" y="136917"/>
                </a:lnTo>
                <a:lnTo>
                  <a:pt x="67463" y="136917"/>
                </a:lnTo>
                <a:lnTo>
                  <a:pt x="79446" y="99971"/>
                </a:lnTo>
                <a:lnTo>
                  <a:pt x="100617" y="72450"/>
                </a:lnTo>
                <a:lnTo>
                  <a:pt x="129213" y="55268"/>
                </a:lnTo>
                <a:lnTo>
                  <a:pt x="163471" y="49338"/>
                </a:lnTo>
                <a:lnTo>
                  <a:pt x="271521" y="49338"/>
                </a:lnTo>
                <a:lnTo>
                  <a:pt x="254657" y="29650"/>
                </a:lnTo>
                <a:lnTo>
                  <a:pt x="215123" y="7832"/>
                </a:lnTo>
                <a:lnTo>
                  <a:pt x="164780" y="0"/>
                </a:lnTo>
                <a:close/>
              </a:path>
              <a:path w="306705" h="344169">
                <a:moveTo>
                  <a:pt x="275091" y="251091"/>
                </a:moveTo>
                <a:lnTo>
                  <a:pt x="253959" y="266663"/>
                </a:lnTo>
                <a:lnTo>
                  <a:pt x="230152" y="278757"/>
                </a:lnTo>
                <a:lnTo>
                  <a:pt x="204645" y="286588"/>
                </a:lnTo>
                <a:lnTo>
                  <a:pt x="178413" y="289373"/>
                </a:lnTo>
                <a:lnTo>
                  <a:pt x="297189" y="289373"/>
                </a:lnTo>
                <a:lnTo>
                  <a:pt x="275091" y="251091"/>
                </a:lnTo>
                <a:close/>
              </a:path>
              <a:path w="306705" h="344169">
                <a:moveTo>
                  <a:pt x="271521" y="49338"/>
                </a:moveTo>
                <a:lnTo>
                  <a:pt x="163471" y="49338"/>
                </a:lnTo>
                <a:lnTo>
                  <a:pt x="193745" y="54900"/>
                </a:lnTo>
                <a:lnTo>
                  <a:pt x="218719" y="71469"/>
                </a:lnTo>
                <a:lnTo>
                  <a:pt x="236027" y="98866"/>
                </a:lnTo>
                <a:lnTo>
                  <a:pt x="243301" y="136917"/>
                </a:lnTo>
                <a:lnTo>
                  <a:pt x="304216" y="136917"/>
                </a:lnTo>
                <a:lnTo>
                  <a:pt x="300428" y="105157"/>
                </a:lnTo>
                <a:lnTo>
                  <a:pt x="283165" y="62932"/>
                </a:lnTo>
                <a:lnTo>
                  <a:pt x="271521" y="49338"/>
                </a:lnTo>
                <a:close/>
              </a:path>
            </a:pathLst>
          </a:custGeom>
          <a:solidFill>
            <a:srgbClr val="0082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209689" y="1259938"/>
            <a:ext cx="353695" cy="466090"/>
          </a:xfrm>
          <a:custGeom>
            <a:avLst/>
            <a:gdLst/>
            <a:ahLst/>
            <a:cxnLst/>
            <a:rect l="l" t="t" r="r" b="b"/>
            <a:pathLst>
              <a:path w="353695" h="466089">
                <a:moveTo>
                  <a:pt x="59076" y="7800"/>
                </a:moveTo>
                <a:lnTo>
                  <a:pt x="0" y="7800"/>
                </a:lnTo>
                <a:lnTo>
                  <a:pt x="0" y="61621"/>
                </a:lnTo>
                <a:lnTo>
                  <a:pt x="35705" y="61621"/>
                </a:lnTo>
                <a:lnTo>
                  <a:pt x="40909" y="66196"/>
                </a:lnTo>
                <a:lnTo>
                  <a:pt x="40909" y="465839"/>
                </a:lnTo>
                <a:lnTo>
                  <a:pt x="103797" y="465839"/>
                </a:lnTo>
                <a:lnTo>
                  <a:pt x="103778" y="309918"/>
                </a:lnTo>
                <a:lnTo>
                  <a:pt x="103639" y="303629"/>
                </a:lnTo>
                <a:lnTo>
                  <a:pt x="103263" y="298322"/>
                </a:lnTo>
                <a:lnTo>
                  <a:pt x="102530" y="291320"/>
                </a:lnTo>
                <a:lnTo>
                  <a:pt x="315196" y="291320"/>
                </a:lnTo>
                <a:lnTo>
                  <a:pt x="316068" y="290012"/>
                </a:lnTo>
                <a:lnTo>
                  <a:pt x="195313" y="290012"/>
                </a:lnTo>
                <a:lnTo>
                  <a:pt x="154719" y="279975"/>
                </a:lnTo>
                <a:lnTo>
                  <a:pt x="125494" y="253513"/>
                </a:lnTo>
                <a:lnTo>
                  <a:pt x="107823" y="216100"/>
                </a:lnTo>
                <a:lnTo>
                  <a:pt x="101892" y="173209"/>
                </a:lnTo>
                <a:lnTo>
                  <a:pt x="109850" y="119457"/>
                </a:lnTo>
                <a:lnTo>
                  <a:pt x="131006" y="82793"/>
                </a:lnTo>
                <a:lnTo>
                  <a:pt x="161279" y="61820"/>
                </a:lnTo>
                <a:lnTo>
                  <a:pt x="179378" y="58396"/>
                </a:lnTo>
                <a:lnTo>
                  <a:pt x="98635" y="58396"/>
                </a:lnTo>
                <a:lnTo>
                  <a:pt x="99263" y="50605"/>
                </a:lnTo>
                <a:lnTo>
                  <a:pt x="99263" y="40867"/>
                </a:lnTo>
                <a:lnTo>
                  <a:pt x="97088" y="26950"/>
                </a:lnTo>
                <a:lnTo>
                  <a:pt x="90113" y="16555"/>
                </a:lnTo>
                <a:lnTo>
                  <a:pt x="77667" y="10050"/>
                </a:lnTo>
                <a:lnTo>
                  <a:pt x="59076" y="7800"/>
                </a:lnTo>
                <a:close/>
              </a:path>
              <a:path w="353695" h="466089">
                <a:moveTo>
                  <a:pt x="315196" y="291320"/>
                </a:moveTo>
                <a:lnTo>
                  <a:pt x="103797" y="291320"/>
                </a:lnTo>
                <a:lnTo>
                  <a:pt x="109293" y="299532"/>
                </a:lnTo>
                <a:lnTo>
                  <a:pt x="126835" y="317597"/>
                </a:lnTo>
                <a:lnTo>
                  <a:pt x="158003" y="335662"/>
                </a:lnTo>
                <a:lnTo>
                  <a:pt x="204381" y="343874"/>
                </a:lnTo>
                <a:lnTo>
                  <a:pt x="245401" y="338391"/>
                </a:lnTo>
                <a:lnTo>
                  <a:pt x="281429" y="322507"/>
                </a:lnTo>
                <a:lnTo>
                  <a:pt x="311364" y="297072"/>
                </a:lnTo>
                <a:lnTo>
                  <a:pt x="315196" y="291320"/>
                </a:lnTo>
                <a:close/>
              </a:path>
              <a:path w="353695" h="466089">
                <a:moveTo>
                  <a:pt x="319171" y="55139"/>
                </a:moveTo>
                <a:lnTo>
                  <a:pt x="196590" y="55139"/>
                </a:lnTo>
                <a:lnTo>
                  <a:pt x="234080" y="63455"/>
                </a:lnTo>
                <a:lnTo>
                  <a:pt x="263419" y="87100"/>
                </a:lnTo>
                <a:lnTo>
                  <a:pt x="282540" y="124126"/>
                </a:lnTo>
                <a:lnTo>
                  <a:pt x="289283" y="171942"/>
                </a:lnTo>
                <a:lnTo>
                  <a:pt x="289278" y="173209"/>
                </a:lnTo>
                <a:lnTo>
                  <a:pt x="281882" y="222408"/>
                </a:lnTo>
                <a:lnTo>
                  <a:pt x="261560" y="259277"/>
                </a:lnTo>
                <a:lnTo>
                  <a:pt x="231629" y="282156"/>
                </a:lnTo>
                <a:lnTo>
                  <a:pt x="195313" y="290012"/>
                </a:lnTo>
                <a:lnTo>
                  <a:pt x="316068" y="290012"/>
                </a:lnTo>
                <a:lnTo>
                  <a:pt x="334108" y="262933"/>
                </a:lnTo>
                <a:lnTo>
                  <a:pt x="348560" y="220940"/>
                </a:lnTo>
                <a:lnTo>
                  <a:pt x="353622" y="171942"/>
                </a:lnTo>
                <a:lnTo>
                  <a:pt x="349076" y="123826"/>
                </a:lnTo>
                <a:lnTo>
                  <a:pt x="335858" y="82079"/>
                </a:lnTo>
                <a:lnTo>
                  <a:pt x="319171" y="55139"/>
                </a:lnTo>
                <a:close/>
              </a:path>
              <a:path w="353695" h="466089">
                <a:moveTo>
                  <a:pt x="208915" y="0"/>
                </a:moveTo>
                <a:lnTo>
                  <a:pt x="161236" y="912"/>
                </a:lnTo>
                <a:lnTo>
                  <a:pt x="133991" y="7299"/>
                </a:lnTo>
                <a:lnTo>
                  <a:pt x="116966" y="24635"/>
                </a:lnTo>
                <a:lnTo>
                  <a:pt x="99944" y="58396"/>
                </a:lnTo>
                <a:lnTo>
                  <a:pt x="179378" y="58396"/>
                </a:lnTo>
                <a:lnTo>
                  <a:pt x="196590" y="55139"/>
                </a:lnTo>
                <a:lnTo>
                  <a:pt x="319171" y="55139"/>
                </a:lnTo>
                <a:lnTo>
                  <a:pt x="314601" y="47761"/>
                </a:lnTo>
                <a:lnTo>
                  <a:pt x="285937" y="21934"/>
                </a:lnTo>
                <a:lnTo>
                  <a:pt x="250497" y="5660"/>
                </a:lnTo>
                <a:lnTo>
                  <a:pt x="208915" y="0"/>
                </a:lnTo>
                <a:close/>
              </a:path>
            </a:pathLst>
          </a:custGeom>
          <a:solidFill>
            <a:srgbClr val="0082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04848" y="1267697"/>
            <a:ext cx="259715" cy="328930"/>
          </a:xfrm>
          <a:custGeom>
            <a:avLst/>
            <a:gdLst/>
            <a:ahLst/>
            <a:cxnLst/>
            <a:rect l="l" t="t" r="r" b="b"/>
            <a:pathLst>
              <a:path w="259714" h="328930">
                <a:moveTo>
                  <a:pt x="103797" y="53862"/>
                </a:moveTo>
                <a:lnTo>
                  <a:pt x="40867" y="53862"/>
                </a:lnTo>
                <a:lnTo>
                  <a:pt x="40867" y="328325"/>
                </a:lnTo>
                <a:lnTo>
                  <a:pt x="103797" y="328325"/>
                </a:lnTo>
                <a:lnTo>
                  <a:pt x="103797" y="53862"/>
                </a:lnTo>
                <a:close/>
              </a:path>
              <a:path w="259714" h="328930">
                <a:moveTo>
                  <a:pt x="217333" y="0"/>
                </a:moveTo>
                <a:lnTo>
                  <a:pt x="0" y="0"/>
                </a:lnTo>
                <a:lnTo>
                  <a:pt x="0" y="53862"/>
                </a:lnTo>
                <a:lnTo>
                  <a:pt x="201794" y="53862"/>
                </a:lnTo>
                <a:lnTo>
                  <a:pt x="206967" y="59076"/>
                </a:lnTo>
                <a:lnTo>
                  <a:pt x="206967" y="90196"/>
                </a:lnTo>
                <a:lnTo>
                  <a:pt x="259520" y="90196"/>
                </a:lnTo>
                <a:lnTo>
                  <a:pt x="259520" y="40271"/>
                </a:lnTo>
                <a:lnTo>
                  <a:pt x="257127" y="21380"/>
                </a:lnTo>
                <a:lnTo>
                  <a:pt x="249621" y="8936"/>
                </a:lnTo>
                <a:lnTo>
                  <a:pt x="236519" y="2092"/>
                </a:lnTo>
                <a:lnTo>
                  <a:pt x="217333" y="0"/>
                </a:lnTo>
                <a:close/>
              </a:path>
            </a:pathLst>
          </a:custGeom>
          <a:solidFill>
            <a:srgbClr val="0082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894295" y="1259924"/>
            <a:ext cx="353695" cy="344170"/>
          </a:xfrm>
          <a:custGeom>
            <a:avLst/>
            <a:gdLst/>
            <a:ahLst/>
            <a:cxnLst/>
            <a:rect l="l" t="t" r="r" b="b"/>
            <a:pathLst>
              <a:path w="353695" h="344169">
                <a:moveTo>
                  <a:pt x="176465" y="0"/>
                </a:moveTo>
                <a:lnTo>
                  <a:pt x="129367" y="5795"/>
                </a:lnTo>
                <a:lnTo>
                  <a:pt x="87161" y="22353"/>
                </a:lnTo>
                <a:lnTo>
                  <a:pt x="51484" y="48427"/>
                </a:lnTo>
                <a:lnTo>
                  <a:pt x="23973" y="82774"/>
                </a:lnTo>
                <a:lnTo>
                  <a:pt x="6266" y="124147"/>
                </a:lnTo>
                <a:lnTo>
                  <a:pt x="0" y="171303"/>
                </a:lnTo>
                <a:lnTo>
                  <a:pt x="6266" y="218775"/>
                </a:lnTo>
                <a:lnTo>
                  <a:pt x="23973" y="260445"/>
                </a:lnTo>
                <a:lnTo>
                  <a:pt x="51484" y="295052"/>
                </a:lnTo>
                <a:lnTo>
                  <a:pt x="87161" y="321334"/>
                </a:lnTo>
                <a:lnTo>
                  <a:pt x="129367" y="338029"/>
                </a:lnTo>
                <a:lnTo>
                  <a:pt x="176465" y="343874"/>
                </a:lnTo>
                <a:lnTo>
                  <a:pt x="223596" y="338029"/>
                </a:lnTo>
                <a:lnTo>
                  <a:pt x="265917" y="321334"/>
                </a:lnTo>
                <a:lnTo>
                  <a:pt x="301751" y="295052"/>
                </a:lnTo>
                <a:lnTo>
                  <a:pt x="306292" y="289373"/>
                </a:lnTo>
                <a:lnTo>
                  <a:pt x="176465" y="289373"/>
                </a:lnTo>
                <a:lnTo>
                  <a:pt x="132811" y="280596"/>
                </a:lnTo>
                <a:lnTo>
                  <a:pt x="96893" y="256128"/>
                </a:lnTo>
                <a:lnTo>
                  <a:pt x="72537" y="218765"/>
                </a:lnTo>
                <a:lnTo>
                  <a:pt x="63568" y="171303"/>
                </a:lnTo>
                <a:lnTo>
                  <a:pt x="72537" y="124304"/>
                </a:lnTo>
                <a:lnTo>
                  <a:pt x="96893" y="87348"/>
                </a:lnTo>
                <a:lnTo>
                  <a:pt x="132811" y="63168"/>
                </a:lnTo>
                <a:lnTo>
                  <a:pt x="176465" y="54500"/>
                </a:lnTo>
                <a:lnTo>
                  <a:pt x="306644" y="54500"/>
                </a:lnTo>
                <a:lnTo>
                  <a:pt x="301751" y="48427"/>
                </a:lnTo>
                <a:lnTo>
                  <a:pt x="265917" y="22353"/>
                </a:lnTo>
                <a:lnTo>
                  <a:pt x="223596" y="5795"/>
                </a:lnTo>
                <a:lnTo>
                  <a:pt x="176465" y="0"/>
                </a:lnTo>
                <a:close/>
              </a:path>
              <a:path w="353695" h="344169">
                <a:moveTo>
                  <a:pt x="306644" y="54500"/>
                </a:moveTo>
                <a:lnTo>
                  <a:pt x="176465" y="54500"/>
                </a:lnTo>
                <a:lnTo>
                  <a:pt x="220385" y="63168"/>
                </a:lnTo>
                <a:lnTo>
                  <a:pt x="256273" y="87348"/>
                </a:lnTo>
                <a:lnTo>
                  <a:pt x="280482" y="124304"/>
                </a:lnTo>
                <a:lnTo>
                  <a:pt x="289362" y="171303"/>
                </a:lnTo>
                <a:lnTo>
                  <a:pt x="280476" y="218775"/>
                </a:lnTo>
                <a:lnTo>
                  <a:pt x="256273" y="256128"/>
                </a:lnTo>
                <a:lnTo>
                  <a:pt x="220385" y="280596"/>
                </a:lnTo>
                <a:lnTo>
                  <a:pt x="176465" y="289373"/>
                </a:lnTo>
                <a:lnTo>
                  <a:pt x="306292" y="289373"/>
                </a:lnTo>
                <a:lnTo>
                  <a:pt x="329422" y="260445"/>
                </a:lnTo>
                <a:lnTo>
                  <a:pt x="347255" y="218765"/>
                </a:lnTo>
                <a:lnTo>
                  <a:pt x="353570" y="171303"/>
                </a:lnTo>
                <a:lnTo>
                  <a:pt x="347253" y="124147"/>
                </a:lnTo>
                <a:lnTo>
                  <a:pt x="329422" y="82774"/>
                </a:lnTo>
                <a:lnTo>
                  <a:pt x="306644" y="54500"/>
                </a:lnTo>
                <a:close/>
              </a:path>
            </a:pathLst>
          </a:custGeom>
          <a:solidFill>
            <a:srgbClr val="0082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295877" y="1259909"/>
            <a:ext cx="306705" cy="344170"/>
          </a:xfrm>
          <a:custGeom>
            <a:avLst/>
            <a:gdLst/>
            <a:ahLst/>
            <a:cxnLst/>
            <a:rect l="l" t="t" r="r" b="b"/>
            <a:pathLst>
              <a:path w="306704" h="344169">
                <a:moveTo>
                  <a:pt x="164822" y="0"/>
                </a:moveTo>
                <a:lnTo>
                  <a:pt x="120160" y="5484"/>
                </a:lnTo>
                <a:lnTo>
                  <a:pt x="80551" y="21370"/>
                </a:lnTo>
                <a:lnTo>
                  <a:pt x="47362" y="46811"/>
                </a:lnTo>
                <a:lnTo>
                  <a:pt x="21962" y="80957"/>
                </a:lnTo>
                <a:lnTo>
                  <a:pt x="5718" y="122961"/>
                </a:lnTo>
                <a:lnTo>
                  <a:pt x="0" y="171973"/>
                </a:lnTo>
                <a:lnTo>
                  <a:pt x="5763" y="218486"/>
                </a:lnTo>
                <a:lnTo>
                  <a:pt x="22321" y="259778"/>
                </a:lnTo>
                <a:lnTo>
                  <a:pt x="48574" y="294405"/>
                </a:lnTo>
                <a:lnTo>
                  <a:pt x="83424" y="320926"/>
                </a:lnTo>
                <a:lnTo>
                  <a:pt x="125771" y="337896"/>
                </a:lnTo>
                <a:lnTo>
                  <a:pt x="174518" y="343874"/>
                </a:lnTo>
                <a:lnTo>
                  <a:pt x="209094" y="340685"/>
                </a:lnTo>
                <a:lnTo>
                  <a:pt x="243239" y="331478"/>
                </a:lnTo>
                <a:lnTo>
                  <a:pt x="274827" y="316791"/>
                </a:lnTo>
                <a:lnTo>
                  <a:pt x="301729" y="297163"/>
                </a:lnTo>
                <a:lnTo>
                  <a:pt x="297226" y="289373"/>
                </a:lnTo>
                <a:lnTo>
                  <a:pt x="178413" y="289373"/>
                </a:lnTo>
                <a:lnTo>
                  <a:pt x="136315" y="282078"/>
                </a:lnTo>
                <a:lnTo>
                  <a:pt x="100968" y="260679"/>
                </a:lnTo>
                <a:lnTo>
                  <a:pt x="75959" y="225899"/>
                </a:lnTo>
                <a:lnTo>
                  <a:pt x="64877" y="178465"/>
                </a:lnTo>
                <a:lnTo>
                  <a:pt x="304283" y="178465"/>
                </a:lnTo>
                <a:lnTo>
                  <a:pt x="305592" y="169994"/>
                </a:lnTo>
                <a:lnTo>
                  <a:pt x="306262" y="161565"/>
                </a:lnTo>
                <a:lnTo>
                  <a:pt x="306262" y="153806"/>
                </a:lnTo>
                <a:lnTo>
                  <a:pt x="304246" y="136917"/>
                </a:lnTo>
                <a:lnTo>
                  <a:pt x="67495" y="136917"/>
                </a:lnTo>
                <a:lnTo>
                  <a:pt x="79481" y="99971"/>
                </a:lnTo>
                <a:lnTo>
                  <a:pt x="100657" y="72450"/>
                </a:lnTo>
                <a:lnTo>
                  <a:pt x="129258" y="55268"/>
                </a:lnTo>
                <a:lnTo>
                  <a:pt x="163513" y="49338"/>
                </a:lnTo>
                <a:lnTo>
                  <a:pt x="271540" y="49338"/>
                </a:lnTo>
                <a:lnTo>
                  <a:pt x="254673" y="29650"/>
                </a:lnTo>
                <a:lnTo>
                  <a:pt x="215144" y="7832"/>
                </a:lnTo>
                <a:lnTo>
                  <a:pt x="164822" y="0"/>
                </a:lnTo>
                <a:close/>
              </a:path>
              <a:path w="306704" h="344169">
                <a:moveTo>
                  <a:pt x="275101" y="251091"/>
                </a:moveTo>
                <a:lnTo>
                  <a:pt x="253970" y="266663"/>
                </a:lnTo>
                <a:lnTo>
                  <a:pt x="230169" y="278757"/>
                </a:lnTo>
                <a:lnTo>
                  <a:pt x="204663" y="286588"/>
                </a:lnTo>
                <a:lnTo>
                  <a:pt x="178413" y="289373"/>
                </a:lnTo>
                <a:lnTo>
                  <a:pt x="297226" y="289373"/>
                </a:lnTo>
                <a:lnTo>
                  <a:pt x="275101" y="251091"/>
                </a:lnTo>
                <a:close/>
              </a:path>
              <a:path w="306704" h="344169">
                <a:moveTo>
                  <a:pt x="271540" y="49338"/>
                </a:moveTo>
                <a:lnTo>
                  <a:pt x="163513" y="49338"/>
                </a:lnTo>
                <a:lnTo>
                  <a:pt x="193773" y="54900"/>
                </a:lnTo>
                <a:lnTo>
                  <a:pt x="218743" y="71469"/>
                </a:lnTo>
                <a:lnTo>
                  <a:pt x="236042" y="98866"/>
                </a:lnTo>
                <a:lnTo>
                  <a:pt x="243291" y="136917"/>
                </a:lnTo>
                <a:lnTo>
                  <a:pt x="304246" y="136917"/>
                </a:lnTo>
                <a:lnTo>
                  <a:pt x="300456" y="105157"/>
                </a:lnTo>
                <a:lnTo>
                  <a:pt x="283185" y="62932"/>
                </a:lnTo>
                <a:lnTo>
                  <a:pt x="271540" y="49338"/>
                </a:lnTo>
                <a:close/>
              </a:path>
            </a:pathLst>
          </a:custGeom>
          <a:solidFill>
            <a:srgbClr val="0082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651421" y="1137953"/>
            <a:ext cx="431800" cy="588010"/>
          </a:xfrm>
          <a:custGeom>
            <a:avLst/>
            <a:gdLst/>
            <a:ahLst/>
            <a:cxnLst/>
            <a:rect l="l" t="t" r="r" b="b"/>
            <a:pathLst>
              <a:path w="431800" h="588010">
                <a:moveTo>
                  <a:pt x="205648" y="0"/>
                </a:moveTo>
                <a:lnTo>
                  <a:pt x="143398" y="0"/>
                </a:lnTo>
                <a:lnTo>
                  <a:pt x="143398" y="53872"/>
                </a:lnTo>
                <a:lnTo>
                  <a:pt x="179052" y="53872"/>
                </a:lnTo>
                <a:lnTo>
                  <a:pt x="184266" y="58396"/>
                </a:lnTo>
                <a:lnTo>
                  <a:pt x="184266" y="129755"/>
                </a:lnTo>
                <a:lnTo>
                  <a:pt x="132311" y="135283"/>
                </a:lnTo>
                <a:lnTo>
                  <a:pt x="87462" y="150654"/>
                </a:lnTo>
                <a:lnTo>
                  <a:pt x="50762" y="175002"/>
                </a:lnTo>
                <a:lnTo>
                  <a:pt x="23256" y="207463"/>
                </a:lnTo>
                <a:lnTo>
                  <a:pt x="5988" y="247174"/>
                </a:lnTo>
                <a:lnTo>
                  <a:pt x="0" y="293268"/>
                </a:lnTo>
                <a:lnTo>
                  <a:pt x="5988" y="339442"/>
                </a:lnTo>
                <a:lnTo>
                  <a:pt x="23256" y="379383"/>
                </a:lnTo>
                <a:lnTo>
                  <a:pt x="50762" y="412152"/>
                </a:lnTo>
                <a:lnTo>
                  <a:pt x="87462" y="436811"/>
                </a:lnTo>
                <a:lnTo>
                  <a:pt x="132311" y="452423"/>
                </a:lnTo>
                <a:lnTo>
                  <a:pt x="184266" y="458048"/>
                </a:lnTo>
                <a:lnTo>
                  <a:pt x="191983" y="587804"/>
                </a:lnTo>
                <a:lnTo>
                  <a:pt x="254913" y="587804"/>
                </a:lnTo>
                <a:lnTo>
                  <a:pt x="247196" y="458048"/>
                </a:lnTo>
                <a:lnTo>
                  <a:pt x="299136" y="452423"/>
                </a:lnTo>
                <a:lnTo>
                  <a:pt x="343979" y="436811"/>
                </a:lnTo>
                <a:lnTo>
                  <a:pt x="380679" y="412152"/>
                </a:lnTo>
                <a:lnTo>
                  <a:pt x="385169" y="406804"/>
                </a:lnTo>
                <a:lnTo>
                  <a:pt x="184266" y="406804"/>
                </a:lnTo>
                <a:lnTo>
                  <a:pt x="133929" y="398461"/>
                </a:lnTo>
                <a:lnTo>
                  <a:pt x="95936" y="375095"/>
                </a:lnTo>
                <a:lnTo>
                  <a:pt x="71934" y="339200"/>
                </a:lnTo>
                <a:lnTo>
                  <a:pt x="63568" y="293268"/>
                </a:lnTo>
                <a:lnTo>
                  <a:pt x="71934" y="247906"/>
                </a:lnTo>
                <a:lnTo>
                  <a:pt x="95936" y="212650"/>
                </a:lnTo>
                <a:lnTo>
                  <a:pt x="133929" y="189807"/>
                </a:lnTo>
                <a:lnTo>
                  <a:pt x="184266" y="181680"/>
                </a:lnTo>
                <a:lnTo>
                  <a:pt x="386338" y="181680"/>
                </a:lnTo>
                <a:lnTo>
                  <a:pt x="380679" y="175002"/>
                </a:lnTo>
                <a:lnTo>
                  <a:pt x="343979" y="150654"/>
                </a:lnTo>
                <a:lnTo>
                  <a:pt x="299136" y="135283"/>
                </a:lnTo>
                <a:lnTo>
                  <a:pt x="247196" y="129755"/>
                </a:lnTo>
                <a:lnTo>
                  <a:pt x="247196" y="41548"/>
                </a:lnTo>
                <a:lnTo>
                  <a:pt x="244814" y="22727"/>
                </a:lnTo>
                <a:lnTo>
                  <a:pt x="237381" y="9815"/>
                </a:lnTo>
                <a:lnTo>
                  <a:pt x="224469" y="2382"/>
                </a:lnTo>
                <a:lnTo>
                  <a:pt x="205648" y="0"/>
                </a:lnTo>
                <a:close/>
              </a:path>
              <a:path w="431800" h="588010">
                <a:moveTo>
                  <a:pt x="247196" y="181680"/>
                </a:moveTo>
                <a:lnTo>
                  <a:pt x="184266" y="181680"/>
                </a:lnTo>
                <a:lnTo>
                  <a:pt x="184266" y="406804"/>
                </a:lnTo>
                <a:lnTo>
                  <a:pt x="247196" y="406804"/>
                </a:lnTo>
                <a:lnTo>
                  <a:pt x="247196" y="181680"/>
                </a:lnTo>
                <a:close/>
              </a:path>
              <a:path w="431800" h="588010">
                <a:moveTo>
                  <a:pt x="386338" y="181680"/>
                </a:moveTo>
                <a:lnTo>
                  <a:pt x="247196" y="181680"/>
                </a:lnTo>
                <a:lnTo>
                  <a:pt x="297145" y="189807"/>
                </a:lnTo>
                <a:lnTo>
                  <a:pt x="334934" y="212650"/>
                </a:lnTo>
                <a:lnTo>
                  <a:pt x="358859" y="247906"/>
                </a:lnTo>
                <a:lnTo>
                  <a:pt x="367213" y="293268"/>
                </a:lnTo>
                <a:lnTo>
                  <a:pt x="358859" y="339200"/>
                </a:lnTo>
                <a:lnTo>
                  <a:pt x="334934" y="375095"/>
                </a:lnTo>
                <a:lnTo>
                  <a:pt x="297145" y="398461"/>
                </a:lnTo>
                <a:lnTo>
                  <a:pt x="247196" y="406804"/>
                </a:lnTo>
                <a:lnTo>
                  <a:pt x="385169" y="406804"/>
                </a:lnTo>
                <a:lnTo>
                  <a:pt x="408189" y="379383"/>
                </a:lnTo>
                <a:lnTo>
                  <a:pt x="425462" y="339442"/>
                </a:lnTo>
                <a:lnTo>
                  <a:pt x="431452" y="293268"/>
                </a:lnTo>
                <a:lnTo>
                  <a:pt x="425462" y="247174"/>
                </a:lnTo>
                <a:lnTo>
                  <a:pt x="408189" y="207463"/>
                </a:lnTo>
                <a:lnTo>
                  <a:pt x="386338" y="181680"/>
                </a:lnTo>
                <a:close/>
              </a:path>
            </a:pathLst>
          </a:custGeom>
          <a:solidFill>
            <a:srgbClr val="0082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31524" y="1259919"/>
            <a:ext cx="306705" cy="344170"/>
          </a:xfrm>
          <a:custGeom>
            <a:avLst/>
            <a:gdLst/>
            <a:ahLst/>
            <a:cxnLst/>
            <a:rect l="l" t="t" r="r" b="b"/>
            <a:pathLst>
              <a:path w="306704" h="344169">
                <a:moveTo>
                  <a:pt x="164780" y="0"/>
                </a:moveTo>
                <a:lnTo>
                  <a:pt x="120136" y="5483"/>
                </a:lnTo>
                <a:lnTo>
                  <a:pt x="80538" y="21369"/>
                </a:lnTo>
                <a:lnTo>
                  <a:pt x="47357" y="46807"/>
                </a:lnTo>
                <a:lnTo>
                  <a:pt x="21960" y="80948"/>
                </a:lnTo>
                <a:lnTo>
                  <a:pt x="5718" y="122943"/>
                </a:lnTo>
                <a:lnTo>
                  <a:pt x="0" y="171942"/>
                </a:lnTo>
                <a:lnTo>
                  <a:pt x="5763" y="218468"/>
                </a:lnTo>
                <a:lnTo>
                  <a:pt x="22321" y="259769"/>
                </a:lnTo>
                <a:lnTo>
                  <a:pt x="48574" y="294402"/>
                </a:lnTo>
                <a:lnTo>
                  <a:pt x="83424" y="320925"/>
                </a:lnTo>
                <a:lnTo>
                  <a:pt x="125771" y="337896"/>
                </a:lnTo>
                <a:lnTo>
                  <a:pt x="174518" y="343874"/>
                </a:lnTo>
                <a:lnTo>
                  <a:pt x="218476" y="338398"/>
                </a:lnTo>
                <a:lnTo>
                  <a:pt x="255619" y="325380"/>
                </a:lnTo>
                <a:lnTo>
                  <a:pt x="284003" y="309931"/>
                </a:lnTo>
                <a:lnTo>
                  <a:pt x="301687" y="297163"/>
                </a:lnTo>
                <a:lnTo>
                  <a:pt x="297189" y="289373"/>
                </a:lnTo>
                <a:lnTo>
                  <a:pt x="178413" y="289373"/>
                </a:lnTo>
                <a:lnTo>
                  <a:pt x="136315" y="282286"/>
                </a:lnTo>
                <a:lnTo>
                  <a:pt x="100968" y="261392"/>
                </a:lnTo>
                <a:lnTo>
                  <a:pt x="75959" y="227238"/>
                </a:lnTo>
                <a:lnTo>
                  <a:pt x="64877" y="180371"/>
                </a:lnTo>
                <a:lnTo>
                  <a:pt x="304283" y="180371"/>
                </a:lnTo>
                <a:lnTo>
                  <a:pt x="304870" y="175313"/>
                </a:lnTo>
                <a:lnTo>
                  <a:pt x="305509" y="168544"/>
                </a:lnTo>
                <a:lnTo>
                  <a:pt x="306021" y="161037"/>
                </a:lnTo>
                <a:lnTo>
                  <a:pt x="306231" y="153764"/>
                </a:lnTo>
                <a:lnTo>
                  <a:pt x="303974" y="134959"/>
                </a:lnTo>
                <a:lnTo>
                  <a:pt x="67453" y="134959"/>
                </a:lnTo>
                <a:lnTo>
                  <a:pt x="79456" y="98482"/>
                </a:lnTo>
                <a:lnTo>
                  <a:pt x="100633" y="71370"/>
                </a:lnTo>
                <a:lnTo>
                  <a:pt x="129235" y="54478"/>
                </a:lnTo>
                <a:lnTo>
                  <a:pt x="163513" y="48658"/>
                </a:lnTo>
                <a:lnTo>
                  <a:pt x="270725" y="48658"/>
                </a:lnTo>
                <a:lnTo>
                  <a:pt x="254653" y="29843"/>
                </a:lnTo>
                <a:lnTo>
                  <a:pt x="215119" y="7897"/>
                </a:lnTo>
                <a:lnTo>
                  <a:pt x="164780" y="0"/>
                </a:lnTo>
                <a:close/>
              </a:path>
              <a:path w="306704" h="344169">
                <a:moveTo>
                  <a:pt x="275091" y="251091"/>
                </a:moveTo>
                <a:lnTo>
                  <a:pt x="262351" y="260359"/>
                </a:lnTo>
                <a:lnTo>
                  <a:pt x="241347" y="273153"/>
                </a:lnTo>
                <a:lnTo>
                  <a:pt x="213045" y="284487"/>
                </a:lnTo>
                <a:lnTo>
                  <a:pt x="178413" y="289373"/>
                </a:lnTo>
                <a:lnTo>
                  <a:pt x="297189" y="289373"/>
                </a:lnTo>
                <a:lnTo>
                  <a:pt x="275091" y="251091"/>
                </a:lnTo>
                <a:close/>
              </a:path>
              <a:path w="306704" h="344169">
                <a:moveTo>
                  <a:pt x="270725" y="48658"/>
                </a:moveTo>
                <a:lnTo>
                  <a:pt x="163513" y="48658"/>
                </a:lnTo>
                <a:lnTo>
                  <a:pt x="193763" y="54206"/>
                </a:lnTo>
                <a:lnTo>
                  <a:pt x="218723" y="70644"/>
                </a:lnTo>
                <a:lnTo>
                  <a:pt x="236023" y="97664"/>
                </a:lnTo>
                <a:lnTo>
                  <a:pt x="243291" y="134959"/>
                </a:lnTo>
                <a:lnTo>
                  <a:pt x="303974" y="134959"/>
                </a:lnTo>
                <a:lnTo>
                  <a:pt x="300427" y="105397"/>
                </a:lnTo>
                <a:lnTo>
                  <a:pt x="283162" y="63217"/>
                </a:lnTo>
                <a:lnTo>
                  <a:pt x="270725" y="48658"/>
                </a:lnTo>
                <a:close/>
              </a:path>
            </a:pathLst>
          </a:custGeom>
          <a:solidFill>
            <a:srgbClr val="0082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479282" y="1267698"/>
            <a:ext cx="320675" cy="328295"/>
          </a:xfrm>
          <a:custGeom>
            <a:avLst/>
            <a:gdLst/>
            <a:ahLst/>
            <a:cxnLst/>
            <a:rect l="l" t="t" r="r" b="b"/>
            <a:pathLst>
              <a:path w="320675" h="328294">
                <a:moveTo>
                  <a:pt x="62259" y="0"/>
                </a:moveTo>
                <a:lnTo>
                  <a:pt x="0" y="0"/>
                </a:lnTo>
                <a:lnTo>
                  <a:pt x="0" y="53872"/>
                </a:lnTo>
                <a:lnTo>
                  <a:pt x="35663" y="53872"/>
                </a:lnTo>
                <a:lnTo>
                  <a:pt x="40867" y="58406"/>
                </a:lnTo>
                <a:lnTo>
                  <a:pt x="40867" y="328293"/>
                </a:lnTo>
                <a:lnTo>
                  <a:pt x="103797" y="328293"/>
                </a:lnTo>
                <a:lnTo>
                  <a:pt x="103797" y="182999"/>
                </a:lnTo>
                <a:lnTo>
                  <a:pt x="225657" y="182999"/>
                </a:lnTo>
                <a:lnTo>
                  <a:pt x="199805" y="156361"/>
                </a:lnTo>
                <a:lnTo>
                  <a:pt x="199805" y="155084"/>
                </a:lnTo>
                <a:lnTo>
                  <a:pt x="225378" y="129126"/>
                </a:lnTo>
                <a:lnTo>
                  <a:pt x="103797" y="129126"/>
                </a:lnTo>
                <a:lnTo>
                  <a:pt x="103797" y="41548"/>
                </a:lnTo>
                <a:lnTo>
                  <a:pt x="101415" y="22731"/>
                </a:lnTo>
                <a:lnTo>
                  <a:pt x="93984" y="9819"/>
                </a:lnTo>
                <a:lnTo>
                  <a:pt x="81074" y="2383"/>
                </a:lnTo>
                <a:lnTo>
                  <a:pt x="62259" y="0"/>
                </a:lnTo>
                <a:close/>
              </a:path>
              <a:path w="320675" h="328294">
                <a:moveTo>
                  <a:pt x="225657" y="182999"/>
                </a:moveTo>
                <a:lnTo>
                  <a:pt x="130393" y="182999"/>
                </a:lnTo>
                <a:lnTo>
                  <a:pt x="140108" y="183380"/>
                </a:lnTo>
                <a:lnTo>
                  <a:pt x="148725" y="185095"/>
                </a:lnTo>
                <a:lnTo>
                  <a:pt x="156129" y="189002"/>
                </a:lnTo>
                <a:lnTo>
                  <a:pt x="162204" y="195962"/>
                </a:lnTo>
                <a:lnTo>
                  <a:pt x="220600" y="297812"/>
                </a:lnTo>
                <a:lnTo>
                  <a:pt x="230580" y="313256"/>
                </a:lnTo>
                <a:lnTo>
                  <a:pt x="241529" y="322547"/>
                </a:lnTo>
                <a:lnTo>
                  <a:pt x="255639" y="327091"/>
                </a:lnTo>
                <a:lnTo>
                  <a:pt x="275101" y="328293"/>
                </a:lnTo>
                <a:lnTo>
                  <a:pt x="320492" y="328293"/>
                </a:lnTo>
                <a:lnTo>
                  <a:pt x="320492" y="274473"/>
                </a:lnTo>
                <a:lnTo>
                  <a:pt x="301017" y="274473"/>
                </a:lnTo>
                <a:lnTo>
                  <a:pt x="290649" y="273906"/>
                </a:lnTo>
                <a:lnTo>
                  <a:pt x="283124" y="271877"/>
                </a:lnTo>
                <a:lnTo>
                  <a:pt x="277410" y="267895"/>
                </a:lnTo>
                <a:lnTo>
                  <a:pt x="272473" y="261468"/>
                </a:lnTo>
                <a:lnTo>
                  <a:pt x="225657" y="182999"/>
                </a:lnTo>
                <a:close/>
              </a:path>
              <a:path w="320675" h="328294">
                <a:moveTo>
                  <a:pt x="314650" y="0"/>
                </a:moveTo>
                <a:lnTo>
                  <a:pt x="243929" y="0"/>
                </a:lnTo>
                <a:lnTo>
                  <a:pt x="165450" y="114226"/>
                </a:lnTo>
                <a:lnTo>
                  <a:pt x="158708" y="121467"/>
                </a:lnTo>
                <a:lnTo>
                  <a:pt x="150440" y="126043"/>
                </a:lnTo>
                <a:lnTo>
                  <a:pt x="141081" y="128436"/>
                </a:lnTo>
                <a:lnTo>
                  <a:pt x="131064" y="129126"/>
                </a:lnTo>
                <a:lnTo>
                  <a:pt x="225378" y="129126"/>
                </a:lnTo>
                <a:lnTo>
                  <a:pt x="314650" y="0"/>
                </a:lnTo>
                <a:close/>
              </a:path>
            </a:pathLst>
          </a:custGeom>
          <a:solidFill>
            <a:srgbClr val="0082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825078" y="1267697"/>
            <a:ext cx="321945" cy="328930"/>
          </a:xfrm>
          <a:custGeom>
            <a:avLst/>
            <a:gdLst/>
            <a:ahLst/>
            <a:cxnLst/>
            <a:rect l="l" t="t" r="r" b="b"/>
            <a:pathLst>
              <a:path w="321945" h="328930">
                <a:moveTo>
                  <a:pt x="192046" y="53862"/>
                </a:moveTo>
                <a:lnTo>
                  <a:pt x="129755" y="53862"/>
                </a:lnTo>
                <a:lnTo>
                  <a:pt x="129755" y="328325"/>
                </a:lnTo>
                <a:lnTo>
                  <a:pt x="192046" y="328325"/>
                </a:lnTo>
                <a:lnTo>
                  <a:pt x="192046" y="53862"/>
                </a:lnTo>
                <a:close/>
              </a:path>
              <a:path w="321945" h="328930">
                <a:moveTo>
                  <a:pt x="280305" y="0"/>
                </a:moveTo>
                <a:lnTo>
                  <a:pt x="41548" y="0"/>
                </a:lnTo>
                <a:lnTo>
                  <a:pt x="22727" y="2182"/>
                </a:lnTo>
                <a:lnTo>
                  <a:pt x="9815" y="9176"/>
                </a:lnTo>
                <a:lnTo>
                  <a:pt x="2382" y="21649"/>
                </a:lnTo>
                <a:lnTo>
                  <a:pt x="0" y="40271"/>
                </a:lnTo>
                <a:lnTo>
                  <a:pt x="0" y="90196"/>
                </a:lnTo>
                <a:lnTo>
                  <a:pt x="51914" y="90196"/>
                </a:lnTo>
                <a:lnTo>
                  <a:pt x="51914" y="59076"/>
                </a:lnTo>
                <a:lnTo>
                  <a:pt x="57087" y="53862"/>
                </a:lnTo>
                <a:lnTo>
                  <a:pt x="321812" y="53862"/>
                </a:lnTo>
                <a:lnTo>
                  <a:pt x="321812" y="40271"/>
                </a:lnTo>
                <a:lnTo>
                  <a:pt x="319430" y="21649"/>
                </a:lnTo>
                <a:lnTo>
                  <a:pt x="312002" y="9176"/>
                </a:lnTo>
                <a:lnTo>
                  <a:pt x="299102" y="2182"/>
                </a:lnTo>
                <a:lnTo>
                  <a:pt x="280305" y="0"/>
                </a:lnTo>
                <a:close/>
              </a:path>
              <a:path w="321945" h="328930">
                <a:moveTo>
                  <a:pt x="321812" y="53862"/>
                </a:moveTo>
                <a:lnTo>
                  <a:pt x="264714" y="53862"/>
                </a:lnTo>
                <a:lnTo>
                  <a:pt x="269928" y="59076"/>
                </a:lnTo>
                <a:lnTo>
                  <a:pt x="269928" y="90196"/>
                </a:lnTo>
                <a:lnTo>
                  <a:pt x="321812" y="90196"/>
                </a:lnTo>
                <a:lnTo>
                  <a:pt x="321812" y="53862"/>
                </a:lnTo>
                <a:close/>
              </a:path>
            </a:pathLst>
          </a:custGeom>
          <a:solidFill>
            <a:srgbClr val="0082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178678" y="1267698"/>
            <a:ext cx="372110" cy="328295"/>
          </a:xfrm>
          <a:custGeom>
            <a:avLst/>
            <a:gdLst/>
            <a:ahLst/>
            <a:cxnLst/>
            <a:rect l="l" t="t" r="r" b="b"/>
            <a:pathLst>
              <a:path w="372109" h="328294">
                <a:moveTo>
                  <a:pt x="57757" y="0"/>
                </a:moveTo>
                <a:lnTo>
                  <a:pt x="0" y="0"/>
                </a:lnTo>
                <a:lnTo>
                  <a:pt x="0" y="53872"/>
                </a:lnTo>
                <a:lnTo>
                  <a:pt x="34386" y="53872"/>
                </a:lnTo>
                <a:lnTo>
                  <a:pt x="39590" y="58406"/>
                </a:lnTo>
                <a:lnTo>
                  <a:pt x="39590" y="328293"/>
                </a:lnTo>
                <a:lnTo>
                  <a:pt x="101881" y="328293"/>
                </a:lnTo>
                <a:lnTo>
                  <a:pt x="163280" y="242662"/>
                </a:lnTo>
                <a:lnTo>
                  <a:pt x="96677" y="242662"/>
                </a:lnTo>
                <a:lnTo>
                  <a:pt x="97351" y="236655"/>
                </a:lnTo>
                <a:lnTo>
                  <a:pt x="98210" y="225303"/>
                </a:lnTo>
                <a:lnTo>
                  <a:pt x="98949" y="211282"/>
                </a:lnTo>
                <a:lnTo>
                  <a:pt x="99263" y="197271"/>
                </a:lnTo>
                <a:lnTo>
                  <a:pt x="99263" y="40878"/>
                </a:lnTo>
                <a:lnTo>
                  <a:pt x="96882" y="22179"/>
                </a:lnTo>
                <a:lnTo>
                  <a:pt x="89454" y="9495"/>
                </a:lnTo>
                <a:lnTo>
                  <a:pt x="76554" y="2283"/>
                </a:lnTo>
                <a:lnTo>
                  <a:pt x="57757" y="0"/>
                </a:lnTo>
                <a:close/>
              </a:path>
              <a:path w="372109" h="328294">
                <a:moveTo>
                  <a:pt x="332178" y="85002"/>
                </a:moveTo>
                <a:lnTo>
                  <a:pt x="275091" y="85002"/>
                </a:lnTo>
                <a:lnTo>
                  <a:pt x="274390" y="92569"/>
                </a:lnTo>
                <a:lnTo>
                  <a:pt x="273567" y="103907"/>
                </a:lnTo>
                <a:lnTo>
                  <a:pt x="272829" y="117765"/>
                </a:lnTo>
                <a:lnTo>
                  <a:pt x="272515" y="131074"/>
                </a:lnTo>
                <a:lnTo>
                  <a:pt x="272515" y="286787"/>
                </a:lnTo>
                <a:lnTo>
                  <a:pt x="274897" y="305583"/>
                </a:lnTo>
                <a:lnTo>
                  <a:pt x="282329" y="318483"/>
                </a:lnTo>
                <a:lnTo>
                  <a:pt x="295238" y="325912"/>
                </a:lnTo>
                <a:lnTo>
                  <a:pt x="314053" y="328293"/>
                </a:lnTo>
                <a:lnTo>
                  <a:pt x="371779" y="328293"/>
                </a:lnTo>
                <a:lnTo>
                  <a:pt x="371779" y="274473"/>
                </a:lnTo>
                <a:lnTo>
                  <a:pt x="337392" y="274473"/>
                </a:lnTo>
                <a:lnTo>
                  <a:pt x="332178" y="269939"/>
                </a:lnTo>
                <a:lnTo>
                  <a:pt x="332178" y="85002"/>
                </a:lnTo>
                <a:close/>
              </a:path>
              <a:path w="372109" h="328294">
                <a:moveTo>
                  <a:pt x="332178" y="0"/>
                </a:moveTo>
                <a:lnTo>
                  <a:pt x="269928" y="0"/>
                </a:lnTo>
                <a:lnTo>
                  <a:pt x="119434" y="209918"/>
                </a:lnTo>
                <a:lnTo>
                  <a:pt x="110075" y="223603"/>
                </a:lnTo>
                <a:lnTo>
                  <a:pt x="102294" y="235470"/>
                </a:lnTo>
                <a:lnTo>
                  <a:pt x="97986" y="242662"/>
                </a:lnTo>
                <a:lnTo>
                  <a:pt x="163280" y="242662"/>
                </a:lnTo>
                <a:lnTo>
                  <a:pt x="252356" y="118407"/>
                </a:lnTo>
                <a:lnTo>
                  <a:pt x="261713" y="104638"/>
                </a:lnTo>
                <a:lnTo>
                  <a:pt x="269481" y="92569"/>
                </a:lnTo>
                <a:lnTo>
                  <a:pt x="273782" y="85002"/>
                </a:lnTo>
                <a:lnTo>
                  <a:pt x="332178" y="85002"/>
                </a:lnTo>
                <a:lnTo>
                  <a:pt x="332178" y="0"/>
                </a:lnTo>
                <a:close/>
              </a:path>
            </a:pathLst>
          </a:custGeom>
          <a:solidFill>
            <a:srgbClr val="0082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583538" y="1267730"/>
            <a:ext cx="302260" cy="328295"/>
          </a:xfrm>
          <a:custGeom>
            <a:avLst/>
            <a:gdLst/>
            <a:ahLst/>
            <a:cxnLst/>
            <a:rect l="l" t="t" r="r" b="b"/>
            <a:pathLst>
              <a:path w="302259" h="328294">
                <a:moveTo>
                  <a:pt x="176476" y="0"/>
                </a:moveTo>
                <a:lnTo>
                  <a:pt x="0" y="0"/>
                </a:lnTo>
                <a:lnTo>
                  <a:pt x="0" y="53820"/>
                </a:lnTo>
                <a:lnTo>
                  <a:pt x="40867" y="53820"/>
                </a:lnTo>
                <a:lnTo>
                  <a:pt x="40867" y="292587"/>
                </a:lnTo>
                <a:lnTo>
                  <a:pt x="42896" y="308563"/>
                </a:lnTo>
                <a:lnTo>
                  <a:pt x="49304" y="319678"/>
                </a:lnTo>
                <a:lnTo>
                  <a:pt x="60578" y="326172"/>
                </a:lnTo>
                <a:lnTo>
                  <a:pt x="77201" y="328283"/>
                </a:lnTo>
                <a:lnTo>
                  <a:pt x="180999" y="328283"/>
                </a:lnTo>
                <a:lnTo>
                  <a:pt x="229981" y="322261"/>
                </a:lnTo>
                <a:lnTo>
                  <a:pt x="268124" y="304440"/>
                </a:lnTo>
                <a:lnTo>
                  <a:pt x="285827" y="283520"/>
                </a:lnTo>
                <a:lnTo>
                  <a:pt x="108331" y="283520"/>
                </a:lnTo>
                <a:lnTo>
                  <a:pt x="103808" y="278954"/>
                </a:lnTo>
                <a:lnTo>
                  <a:pt x="103808" y="180361"/>
                </a:lnTo>
                <a:lnTo>
                  <a:pt x="279812" y="180361"/>
                </a:lnTo>
                <a:lnTo>
                  <a:pt x="266380" y="167976"/>
                </a:lnTo>
                <a:lnTo>
                  <a:pt x="239406" y="156989"/>
                </a:lnTo>
                <a:lnTo>
                  <a:pt x="239406" y="155712"/>
                </a:lnTo>
                <a:lnTo>
                  <a:pt x="257825" y="145100"/>
                </a:lnTo>
                <a:lnTo>
                  <a:pt x="264399" y="138184"/>
                </a:lnTo>
                <a:lnTo>
                  <a:pt x="103808" y="138184"/>
                </a:lnTo>
                <a:lnTo>
                  <a:pt x="103808" y="44124"/>
                </a:lnTo>
                <a:lnTo>
                  <a:pt x="274633" y="44124"/>
                </a:lnTo>
                <a:lnTo>
                  <a:pt x="255797" y="21478"/>
                </a:lnTo>
                <a:lnTo>
                  <a:pt x="221430" y="5419"/>
                </a:lnTo>
                <a:lnTo>
                  <a:pt x="176476" y="0"/>
                </a:lnTo>
                <a:close/>
              </a:path>
              <a:path w="302259" h="328294">
                <a:moveTo>
                  <a:pt x="279812" y="180361"/>
                </a:moveTo>
                <a:lnTo>
                  <a:pt x="170633" y="180361"/>
                </a:lnTo>
                <a:lnTo>
                  <a:pt x="199137" y="183806"/>
                </a:lnTo>
                <a:lnTo>
                  <a:pt x="220101" y="193818"/>
                </a:lnTo>
                <a:lnTo>
                  <a:pt x="233038" y="209913"/>
                </a:lnTo>
                <a:lnTo>
                  <a:pt x="237458" y="231605"/>
                </a:lnTo>
                <a:lnTo>
                  <a:pt x="233400" y="253132"/>
                </a:lnTo>
                <a:lnTo>
                  <a:pt x="221067" y="269487"/>
                </a:lnTo>
                <a:lnTo>
                  <a:pt x="200224" y="279880"/>
                </a:lnTo>
                <a:lnTo>
                  <a:pt x="170633" y="283520"/>
                </a:lnTo>
                <a:lnTo>
                  <a:pt x="285827" y="283520"/>
                </a:lnTo>
                <a:lnTo>
                  <a:pt x="292879" y="275185"/>
                </a:lnTo>
                <a:lnTo>
                  <a:pt x="301697" y="234861"/>
                </a:lnTo>
                <a:lnTo>
                  <a:pt x="297711" y="208915"/>
                </a:lnTo>
                <a:lnTo>
                  <a:pt x="285877" y="185952"/>
                </a:lnTo>
                <a:lnTo>
                  <a:pt x="279812" y="180361"/>
                </a:lnTo>
                <a:close/>
              </a:path>
              <a:path w="302259" h="328294">
                <a:moveTo>
                  <a:pt x="274633" y="44124"/>
                </a:moveTo>
                <a:lnTo>
                  <a:pt x="163471" y="44124"/>
                </a:lnTo>
                <a:lnTo>
                  <a:pt x="188763" y="47118"/>
                </a:lnTo>
                <a:lnTo>
                  <a:pt x="207040" y="55944"/>
                </a:lnTo>
                <a:lnTo>
                  <a:pt x="218132" y="70368"/>
                </a:lnTo>
                <a:lnTo>
                  <a:pt x="221867" y="90154"/>
                </a:lnTo>
                <a:lnTo>
                  <a:pt x="218253" y="109987"/>
                </a:lnTo>
                <a:lnTo>
                  <a:pt x="207529" y="125128"/>
                </a:lnTo>
                <a:lnTo>
                  <a:pt x="189872" y="134789"/>
                </a:lnTo>
                <a:lnTo>
                  <a:pt x="165460" y="138184"/>
                </a:lnTo>
                <a:lnTo>
                  <a:pt x="264399" y="138184"/>
                </a:lnTo>
                <a:lnTo>
                  <a:pt x="272415" y="129749"/>
                </a:lnTo>
                <a:lnTo>
                  <a:pt x="282019" y="109530"/>
                </a:lnTo>
                <a:lnTo>
                  <a:pt x="285478" y="84311"/>
                </a:lnTo>
                <a:lnTo>
                  <a:pt x="277754" y="47875"/>
                </a:lnTo>
                <a:lnTo>
                  <a:pt x="274633" y="44124"/>
                </a:lnTo>
                <a:close/>
              </a:path>
            </a:pathLst>
          </a:custGeom>
          <a:solidFill>
            <a:srgbClr val="0082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926754" y="1267698"/>
            <a:ext cx="373380" cy="328295"/>
          </a:xfrm>
          <a:custGeom>
            <a:avLst/>
            <a:gdLst/>
            <a:ahLst/>
            <a:cxnLst/>
            <a:rect l="l" t="t" r="r" b="b"/>
            <a:pathLst>
              <a:path w="373379" h="328294">
                <a:moveTo>
                  <a:pt x="62291" y="0"/>
                </a:moveTo>
                <a:lnTo>
                  <a:pt x="0" y="0"/>
                </a:lnTo>
                <a:lnTo>
                  <a:pt x="0" y="53872"/>
                </a:lnTo>
                <a:lnTo>
                  <a:pt x="35653" y="53872"/>
                </a:lnTo>
                <a:lnTo>
                  <a:pt x="40867" y="58406"/>
                </a:lnTo>
                <a:lnTo>
                  <a:pt x="40867" y="328293"/>
                </a:lnTo>
                <a:lnTo>
                  <a:pt x="103797" y="328293"/>
                </a:lnTo>
                <a:lnTo>
                  <a:pt x="103797" y="186894"/>
                </a:lnTo>
                <a:lnTo>
                  <a:pt x="332817" y="186894"/>
                </a:lnTo>
                <a:lnTo>
                  <a:pt x="332817" y="134341"/>
                </a:lnTo>
                <a:lnTo>
                  <a:pt x="103797" y="134341"/>
                </a:lnTo>
                <a:lnTo>
                  <a:pt x="103797" y="41548"/>
                </a:lnTo>
                <a:lnTo>
                  <a:pt x="101416" y="22731"/>
                </a:lnTo>
                <a:lnTo>
                  <a:pt x="93987" y="9819"/>
                </a:lnTo>
                <a:lnTo>
                  <a:pt x="81088" y="2383"/>
                </a:lnTo>
                <a:lnTo>
                  <a:pt x="62291" y="0"/>
                </a:lnTo>
                <a:close/>
              </a:path>
              <a:path w="373379" h="328294">
                <a:moveTo>
                  <a:pt x="332817" y="186894"/>
                </a:moveTo>
                <a:lnTo>
                  <a:pt x="269887" y="186894"/>
                </a:lnTo>
                <a:lnTo>
                  <a:pt x="269887" y="286787"/>
                </a:lnTo>
                <a:lnTo>
                  <a:pt x="272269" y="305583"/>
                </a:lnTo>
                <a:lnTo>
                  <a:pt x="279702" y="318483"/>
                </a:lnTo>
                <a:lnTo>
                  <a:pt x="292614" y="325912"/>
                </a:lnTo>
                <a:lnTo>
                  <a:pt x="311435" y="328293"/>
                </a:lnTo>
                <a:lnTo>
                  <a:pt x="373056" y="328293"/>
                </a:lnTo>
                <a:lnTo>
                  <a:pt x="373056" y="274473"/>
                </a:lnTo>
                <a:lnTo>
                  <a:pt x="338021" y="274473"/>
                </a:lnTo>
                <a:lnTo>
                  <a:pt x="332817" y="269939"/>
                </a:lnTo>
                <a:lnTo>
                  <a:pt x="332817" y="186894"/>
                </a:lnTo>
                <a:close/>
              </a:path>
              <a:path w="373379" h="328294">
                <a:moveTo>
                  <a:pt x="332817" y="0"/>
                </a:moveTo>
                <a:lnTo>
                  <a:pt x="269887" y="0"/>
                </a:lnTo>
                <a:lnTo>
                  <a:pt x="269887" y="134341"/>
                </a:lnTo>
                <a:lnTo>
                  <a:pt x="332817" y="134341"/>
                </a:lnTo>
                <a:lnTo>
                  <a:pt x="332817" y="0"/>
                </a:lnTo>
                <a:close/>
              </a:path>
            </a:pathLst>
          </a:custGeom>
          <a:solidFill>
            <a:srgbClr val="0082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341338" y="1259924"/>
            <a:ext cx="353695" cy="344170"/>
          </a:xfrm>
          <a:custGeom>
            <a:avLst/>
            <a:gdLst/>
            <a:ahLst/>
            <a:cxnLst/>
            <a:rect l="l" t="t" r="r" b="b"/>
            <a:pathLst>
              <a:path w="353695" h="344169">
                <a:moveTo>
                  <a:pt x="176465" y="0"/>
                </a:moveTo>
                <a:lnTo>
                  <a:pt x="129371" y="5795"/>
                </a:lnTo>
                <a:lnTo>
                  <a:pt x="87165" y="22353"/>
                </a:lnTo>
                <a:lnTo>
                  <a:pt x="51487" y="48427"/>
                </a:lnTo>
                <a:lnTo>
                  <a:pt x="23975" y="82774"/>
                </a:lnTo>
                <a:lnTo>
                  <a:pt x="6266" y="124147"/>
                </a:lnTo>
                <a:lnTo>
                  <a:pt x="0" y="171303"/>
                </a:lnTo>
                <a:lnTo>
                  <a:pt x="6266" y="218775"/>
                </a:lnTo>
                <a:lnTo>
                  <a:pt x="23975" y="260445"/>
                </a:lnTo>
                <a:lnTo>
                  <a:pt x="51487" y="295052"/>
                </a:lnTo>
                <a:lnTo>
                  <a:pt x="87165" y="321334"/>
                </a:lnTo>
                <a:lnTo>
                  <a:pt x="129371" y="338029"/>
                </a:lnTo>
                <a:lnTo>
                  <a:pt x="176465" y="343874"/>
                </a:lnTo>
                <a:lnTo>
                  <a:pt x="223596" y="338029"/>
                </a:lnTo>
                <a:lnTo>
                  <a:pt x="265917" y="321334"/>
                </a:lnTo>
                <a:lnTo>
                  <a:pt x="301751" y="295052"/>
                </a:lnTo>
                <a:lnTo>
                  <a:pt x="306292" y="289373"/>
                </a:lnTo>
                <a:lnTo>
                  <a:pt x="176465" y="289373"/>
                </a:lnTo>
                <a:lnTo>
                  <a:pt x="132811" y="280596"/>
                </a:lnTo>
                <a:lnTo>
                  <a:pt x="96893" y="256128"/>
                </a:lnTo>
                <a:lnTo>
                  <a:pt x="72537" y="218765"/>
                </a:lnTo>
                <a:lnTo>
                  <a:pt x="63568" y="171303"/>
                </a:lnTo>
                <a:lnTo>
                  <a:pt x="72537" y="124304"/>
                </a:lnTo>
                <a:lnTo>
                  <a:pt x="96893" y="87348"/>
                </a:lnTo>
                <a:lnTo>
                  <a:pt x="132811" y="63168"/>
                </a:lnTo>
                <a:lnTo>
                  <a:pt x="176465" y="54500"/>
                </a:lnTo>
                <a:lnTo>
                  <a:pt x="306644" y="54500"/>
                </a:lnTo>
                <a:lnTo>
                  <a:pt x="301751" y="48427"/>
                </a:lnTo>
                <a:lnTo>
                  <a:pt x="265917" y="22353"/>
                </a:lnTo>
                <a:lnTo>
                  <a:pt x="223596" y="5795"/>
                </a:lnTo>
                <a:lnTo>
                  <a:pt x="176465" y="0"/>
                </a:lnTo>
                <a:close/>
              </a:path>
              <a:path w="353695" h="344169">
                <a:moveTo>
                  <a:pt x="306644" y="54500"/>
                </a:moveTo>
                <a:lnTo>
                  <a:pt x="176465" y="54500"/>
                </a:lnTo>
                <a:lnTo>
                  <a:pt x="220391" y="63168"/>
                </a:lnTo>
                <a:lnTo>
                  <a:pt x="256282" y="87348"/>
                </a:lnTo>
                <a:lnTo>
                  <a:pt x="280492" y="124304"/>
                </a:lnTo>
                <a:lnTo>
                  <a:pt x="289373" y="171303"/>
                </a:lnTo>
                <a:lnTo>
                  <a:pt x="280486" y="218775"/>
                </a:lnTo>
                <a:lnTo>
                  <a:pt x="256282" y="256128"/>
                </a:lnTo>
                <a:lnTo>
                  <a:pt x="220391" y="280596"/>
                </a:lnTo>
                <a:lnTo>
                  <a:pt x="176465" y="289373"/>
                </a:lnTo>
                <a:lnTo>
                  <a:pt x="306292" y="289373"/>
                </a:lnTo>
                <a:lnTo>
                  <a:pt x="329422" y="260445"/>
                </a:lnTo>
                <a:lnTo>
                  <a:pt x="347255" y="218765"/>
                </a:lnTo>
                <a:lnTo>
                  <a:pt x="353570" y="171303"/>
                </a:lnTo>
                <a:lnTo>
                  <a:pt x="347253" y="124147"/>
                </a:lnTo>
                <a:lnTo>
                  <a:pt x="329422" y="82774"/>
                </a:lnTo>
                <a:lnTo>
                  <a:pt x="306644" y="54500"/>
                </a:lnTo>
                <a:close/>
              </a:path>
            </a:pathLst>
          </a:custGeom>
          <a:solidFill>
            <a:srgbClr val="0082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742911" y="1259927"/>
            <a:ext cx="308610" cy="344170"/>
          </a:xfrm>
          <a:custGeom>
            <a:avLst/>
            <a:gdLst/>
            <a:ahLst/>
            <a:cxnLst/>
            <a:rect l="l" t="t" r="r" b="b"/>
            <a:pathLst>
              <a:path w="308609" h="344169">
                <a:moveTo>
                  <a:pt x="176507" y="0"/>
                </a:moveTo>
                <a:lnTo>
                  <a:pt x="126701" y="6022"/>
                </a:lnTo>
                <a:lnTo>
                  <a:pt x="83729" y="23091"/>
                </a:lnTo>
                <a:lnTo>
                  <a:pt x="48583" y="49713"/>
                </a:lnTo>
                <a:lnTo>
                  <a:pt x="22252" y="84392"/>
                </a:lnTo>
                <a:lnTo>
                  <a:pt x="5728" y="125633"/>
                </a:lnTo>
                <a:lnTo>
                  <a:pt x="0" y="171942"/>
                </a:lnTo>
                <a:lnTo>
                  <a:pt x="5813" y="218922"/>
                </a:lnTo>
                <a:lnTo>
                  <a:pt x="22495" y="260350"/>
                </a:lnTo>
                <a:lnTo>
                  <a:pt x="48910" y="294892"/>
                </a:lnTo>
                <a:lnTo>
                  <a:pt x="83923" y="321216"/>
                </a:lnTo>
                <a:lnTo>
                  <a:pt x="126398" y="337987"/>
                </a:lnTo>
                <a:lnTo>
                  <a:pt x="175198" y="343874"/>
                </a:lnTo>
                <a:lnTo>
                  <a:pt x="226180" y="342992"/>
                </a:lnTo>
                <a:lnTo>
                  <a:pt x="257030" y="336818"/>
                </a:lnTo>
                <a:lnTo>
                  <a:pt x="280216" y="320060"/>
                </a:lnTo>
                <a:lnTo>
                  <a:pt x="307662" y="288064"/>
                </a:lnTo>
                <a:lnTo>
                  <a:pt x="179722" y="288064"/>
                </a:lnTo>
                <a:lnTo>
                  <a:pt x="135581" y="280307"/>
                </a:lnTo>
                <a:lnTo>
                  <a:pt x="98553" y="257649"/>
                </a:lnTo>
                <a:lnTo>
                  <a:pt x="73078" y="221008"/>
                </a:lnTo>
                <a:lnTo>
                  <a:pt x="63600" y="171303"/>
                </a:lnTo>
                <a:lnTo>
                  <a:pt x="72208" y="123654"/>
                </a:lnTo>
                <a:lnTo>
                  <a:pt x="95964" y="86543"/>
                </a:lnTo>
                <a:lnTo>
                  <a:pt x="131765" y="62454"/>
                </a:lnTo>
                <a:lnTo>
                  <a:pt x="176507" y="53872"/>
                </a:lnTo>
                <a:lnTo>
                  <a:pt x="287851" y="53872"/>
                </a:lnTo>
                <a:lnTo>
                  <a:pt x="281692" y="37234"/>
                </a:lnTo>
                <a:lnTo>
                  <a:pt x="250377" y="15087"/>
                </a:lnTo>
                <a:lnTo>
                  <a:pt x="211645" y="3406"/>
                </a:lnTo>
                <a:lnTo>
                  <a:pt x="176507" y="0"/>
                </a:lnTo>
                <a:close/>
              </a:path>
              <a:path w="308609" h="344169">
                <a:moveTo>
                  <a:pt x="281614" y="242662"/>
                </a:moveTo>
                <a:lnTo>
                  <a:pt x="274365" y="249756"/>
                </a:lnTo>
                <a:lnTo>
                  <a:pt x="253792" y="265363"/>
                </a:lnTo>
                <a:lnTo>
                  <a:pt x="221657" y="280970"/>
                </a:lnTo>
                <a:lnTo>
                  <a:pt x="179722" y="288064"/>
                </a:lnTo>
                <a:lnTo>
                  <a:pt x="307662" y="288064"/>
                </a:lnTo>
                <a:lnTo>
                  <a:pt x="308210" y="287425"/>
                </a:lnTo>
                <a:lnTo>
                  <a:pt x="281614" y="242662"/>
                </a:lnTo>
                <a:close/>
              </a:path>
              <a:path w="308609" h="344169">
                <a:moveTo>
                  <a:pt x="287851" y="53872"/>
                </a:moveTo>
                <a:lnTo>
                  <a:pt x="176507" y="53872"/>
                </a:lnTo>
                <a:lnTo>
                  <a:pt x="195882" y="55858"/>
                </a:lnTo>
                <a:lnTo>
                  <a:pt x="215751" y="61977"/>
                </a:lnTo>
                <a:lnTo>
                  <a:pt x="231243" y="72469"/>
                </a:lnTo>
                <a:lnTo>
                  <a:pt x="237490" y="87578"/>
                </a:lnTo>
                <a:lnTo>
                  <a:pt x="237490" y="105745"/>
                </a:lnTo>
                <a:lnTo>
                  <a:pt x="294577" y="105745"/>
                </a:lnTo>
                <a:lnTo>
                  <a:pt x="294577" y="72039"/>
                </a:lnTo>
                <a:lnTo>
                  <a:pt x="287851" y="53872"/>
                </a:lnTo>
                <a:close/>
              </a:path>
            </a:pathLst>
          </a:custGeom>
          <a:solidFill>
            <a:srgbClr val="0082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079674" y="1267697"/>
            <a:ext cx="321945" cy="328930"/>
          </a:xfrm>
          <a:custGeom>
            <a:avLst/>
            <a:gdLst/>
            <a:ahLst/>
            <a:cxnLst/>
            <a:rect l="l" t="t" r="r" b="b"/>
            <a:pathLst>
              <a:path w="321945" h="328930">
                <a:moveTo>
                  <a:pt x="192046" y="53862"/>
                </a:moveTo>
                <a:lnTo>
                  <a:pt x="129755" y="53862"/>
                </a:lnTo>
                <a:lnTo>
                  <a:pt x="129755" y="328325"/>
                </a:lnTo>
                <a:lnTo>
                  <a:pt x="192046" y="328325"/>
                </a:lnTo>
                <a:lnTo>
                  <a:pt x="192046" y="53862"/>
                </a:lnTo>
                <a:close/>
              </a:path>
              <a:path w="321945" h="328930">
                <a:moveTo>
                  <a:pt x="280295" y="0"/>
                </a:moveTo>
                <a:lnTo>
                  <a:pt x="41538" y="0"/>
                </a:lnTo>
                <a:lnTo>
                  <a:pt x="22718" y="2182"/>
                </a:lnTo>
                <a:lnTo>
                  <a:pt x="9809" y="9176"/>
                </a:lnTo>
                <a:lnTo>
                  <a:pt x="2380" y="21649"/>
                </a:lnTo>
                <a:lnTo>
                  <a:pt x="0" y="40271"/>
                </a:lnTo>
                <a:lnTo>
                  <a:pt x="0" y="90196"/>
                </a:lnTo>
                <a:lnTo>
                  <a:pt x="51914" y="90196"/>
                </a:lnTo>
                <a:lnTo>
                  <a:pt x="51914" y="59076"/>
                </a:lnTo>
                <a:lnTo>
                  <a:pt x="57087" y="53862"/>
                </a:lnTo>
                <a:lnTo>
                  <a:pt x="321801" y="53862"/>
                </a:lnTo>
                <a:lnTo>
                  <a:pt x="321801" y="40271"/>
                </a:lnTo>
                <a:lnTo>
                  <a:pt x="319421" y="21649"/>
                </a:lnTo>
                <a:lnTo>
                  <a:pt x="311995" y="9176"/>
                </a:lnTo>
                <a:lnTo>
                  <a:pt x="299096" y="2182"/>
                </a:lnTo>
                <a:lnTo>
                  <a:pt x="280295" y="0"/>
                </a:lnTo>
                <a:close/>
              </a:path>
              <a:path w="321945" h="328930">
                <a:moveTo>
                  <a:pt x="321801" y="53862"/>
                </a:moveTo>
                <a:lnTo>
                  <a:pt x="264714" y="53862"/>
                </a:lnTo>
                <a:lnTo>
                  <a:pt x="269928" y="59076"/>
                </a:lnTo>
                <a:lnTo>
                  <a:pt x="269928" y="90196"/>
                </a:lnTo>
                <a:lnTo>
                  <a:pt x="321801" y="90196"/>
                </a:lnTo>
                <a:lnTo>
                  <a:pt x="321801" y="53862"/>
                </a:lnTo>
                <a:close/>
              </a:path>
            </a:pathLst>
          </a:custGeom>
          <a:solidFill>
            <a:srgbClr val="0082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431965" y="1137950"/>
            <a:ext cx="144780" cy="458470"/>
          </a:xfrm>
          <a:custGeom>
            <a:avLst/>
            <a:gdLst/>
            <a:ahLst/>
            <a:cxnLst/>
            <a:rect l="l" t="t" r="r" b="b"/>
            <a:pathLst>
              <a:path w="144779" h="458469">
                <a:moveTo>
                  <a:pt x="61621" y="129765"/>
                </a:moveTo>
                <a:lnTo>
                  <a:pt x="0" y="129765"/>
                </a:lnTo>
                <a:lnTo>
                  <a:pt x="0" y="183627"/>
                </a:lnTo>
                <a:lnTo>
                  <a:pt x="35663" y="183627"/>
                </a:lnTo>
                <a:lnTo>
                  <a:pt x="40867" y="188161"/>
                </a:lnTo>
                <a:lnTo>
                  <a:pt x="40867" y="416552"/>
                </a:lnTo>
                <a:lnTo>
                  <a:pt x="43250" y="435343"/>
                </a:lnTo>
                <a:lnTo>
                  <a:pt x="50683" y="448240"/>
                </a:lnTo>
                <a:lnTo>
                  <a:pt x="63595" y="455667"/>
                </a:lnTo>
                <a:lnTo>
                  <a:pt x="82416" y="458048"/>
                </a:lnTo>
                <a:lnTo>
                  <a:pt x="144665" y="458048"/>
                </a:lnTo>
                <a:lnTo>
                  <a:pt x="144665" y="404218"/>
                </a:lnTo>
                <a:lnTo>
                  <a:pt x="109012" y="404218"/>
                </a:lnTo>
                <a:lnTo>
                  <a:pt x="103797" y="399652"/>
                </a:lnTo>
                <a:lnTo>
                  <a:pt x="103797" y="171303"/>
                </a:lnTo>
                <a:lnTo>
                  <a:pt x="101405" y="152488"/>
                </a:lnTo>
                <a:lnTo>
                  <a:pt x="93904" y="139579"/>
                </a:lnTo>
                <a:lnTo>
                  <a:pt x="80805" y="132147"/>
                </a:lnTo>
                <a:lnTo>
                  <a:pt x="61621" y="129765"/>
                </a:lnTo>
                <a:close/>
              </a:path>
              <a:path w="144779" h="458469">
                <a:moveTo>
                  <a:pt x="98625" y="0"/>
                </a:moveTo>
                <a:lnTo>
                  <a:pt x="42176" y="0"/>
                </a:lnTo>
                <a:lnTo>
                  <a:pt x="42176" y="65516"/>
                </a:lnTo>
                <a:lnTo>
                  <a:pt x="98625" y="65516"/>
                </a:lnTo>
                <a:lnTo>
                  <a:pt x="98625" y="0"/>
                </a:lnTo>
                <a:close/>
              </a:path>
            </a:pathLst>
          </a:custGeom>
          <a:solidFill>
            <a:srgbClr val="0082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85221" y="707350"/>
            <a:ext cx="806450" cy="1033144"/>
          </a:xfrm>
          <a:custGeom>
            <a:avLst/>
            <a:gdLst/>
            <a:ahLst/>
            <a:cxnLst/>
            <a:rect l="l" t="t" r="r" b="b"/>
            <a:pathLst>
              <a:path w="806450" h="1033144">
                <a:moveTo>
                  <a:pt x="0" y="747537"/>
                </a:moveTo>
                <a:lnTo>
                  <a:pt x="0" y="1033088"/>
                </a:lnTo>
                <a:lnTo>
                  <a:pt x="416360" y="890297"/>
                </a:lnTo>
                <a:lnTo>
                  <a:pt x="0" y="747537"/>
                </a:lnTo>
                <a:close/>
              </a:path>
              <a:path w="806450" h="1033144">
                <a:moveTo>
                  <a:pt x="416343" y="0"/>
                </a:moveTo>
                <a:lnTo>
                  <a:pt x="416343" y="890297"/>
                </a:lnTo>
                <a:lnTo>
                  <a:pt x="805975" y="756678"/>
                </a:lnTo>
                <a:lnTo>
                  <a:pt x="805975" y="156948"/>
                </a:lnTo>
                <a:lnTo>
                  <a:pt x="416343" y="0"/>
                </a:lnTo>
                <a:close/>
              </a:path>
            </a:pathLst>
          </a:custGeom>
          <a:solidFill>
            <a:srgbClr val="0082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9788" y="376952"/>
            <a:ext cx="812165" cy="1078230"/>
          </a:xfrm>
          <a:custGeom>
            <a:avLst/>
            <a:gdLst/>
            <a:ahLst/>
            <a:cxnLst/>
            <a:rect l="l" t="t" r="r" b="b"/>
            <a:pathLst>
              <a:path w="812165" h="1078230">
                <a:moveTo>
                  <a:pt x="811776" y="0"/>
                </a:moveTo>
                <a:lnTo>
                  <a:pt x="0" y="317163"/>
                </a:lnTo>
                <a:lnTo>
                  <a:pt x="0" y="942337"/>
                </a:lnTo>
                <a:lnTo>
                  <a:pt x="395432" y="1077935"/>
                </a:lnTo>
                <a:lnTo>
                  <a:pt x="395432" y="162717"/>
                </a:lnTo>
                <a:lnTo>
                  <a:pt x="811776" y="162717"/>
                </a:lnTo>
                <a:lnTo>
                  <a:pt x="811776" y="0"/>
                </a:lnTo>
                <a:close/>
              </a:path>
              <a:path w="812165" h="1078230">
                <a:moveTo>
                  <a:pt x="811776" y="162717"/>
                </a:moveTo>
                <a:lnTo>
                  <a:pt x="395432" y="162717"/>
                </a:lnTo>
                <a:lnTo>
                  <a:pt x="811776" y="330398"/>
                </a:lnTo>
                <a:lnTo>
                  <a:pt x="811776" y="162717"/>
                </a:lnTo>
                <a:close/>
              </a:path>
            </a:pathLst>
          </a:custGeom>
          <a:solidFill>
            <a:srgbClr val="FFE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85221" y="539669"/>
            <a:ext cx="416559" cy="1058545"/>
          </a:xfrm>
          <a:custGeom>
            <a:avLst/>
            <a:gdLst/>
            <a:ahLst/>
            <a:cxnLst/>
            <a:rect l="l" t="t" r="r" b="b"/>
            <a:pathLst>
              <a:path w="416559" h="1058545">
                <a:moveTo>
                  <a:pt x="0" y="0"/>
                </a:moveTo>
                <a:lnTo>
                  <a:pt x="0" y="915218"/>
                </a:lnTo>
                <a:lnTo>
                  <a:pt x="416343" y="1057978"/>
                </a:lnTo>
                <a:lnTo>
                  <a:pt x="416343" y="167680"/>
                </a:lnTo>
                <a:lnTo>
                  <a:pt x="0" y="0"/>
                </a:lnTo>
                <a:close/>
              </a:path>
            </a:pathLst>
          </a:custGeom>
          <a:solidFill>
            <a:srgbClr val="72BF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921194" y="1602045"/>
            <a:ext cx="10596880" cy="0"/>
          </a:xfrm>
          <a:custGeom>
            <a:avLst/>
            <a:gdLst/>
            <a:ahLst/>
            <a:cxnLst/>
            <a:rect l="l" t="t" r="r" b="b"/>
            <a:pathLst>
              <a:path w="10596880">
                <a:moveTo>
                  <a:pt x="0" y="0"/>
                </a:moveTo>
                <a:lnTo>
                  <a:pt x="10596535" y="0"/>
                </a:lnTo>
              </a:path>
            </a:pathLst>
          </a:custGeom>
          <a:ln w="31412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>
            <a:spLocks noGrp="1"/>
          </p:cNvSpPr>
          <p:nvPr>
            <p:ph type="ctrTitle"/>
          </p:nvPr>
        </p:nvSpPr>
        <p:spPr>
          <a:xfrm>
            <a:off x="2203450" y="3612210"/>
            <a:ext cx="15024129" cy="1406795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2322195" marR="5080" indent="-2063114" algn="ctr">
              <a:lnSpc>
                <a:spcPts val="5180"/>
              </a:lnSpc>
              <a:spcBef>
                <a:spcPts val="570"/>
              </a:spcBef>
            </a:pPr>
            <a:r>
              <a:rPr spc="10" dirty="0">
                <a:latin typeface="Museo Cyrl 500" panose="02000000000000000000" pitchFamily="50" charset="-52"/>
              </a:rPr>
              <a:t>Програма </a:t>
            </a:r>
            <a:r>
              <a:rPr spc="5" dirty="0">
                <a:latin typeface="Museo Cyrl 500" panose="02000000000000000000" pitchFamily="50" charset="-52"/>
              </a:rPr>
              <a:t>підтримки </a:t>
            </a:r>
            <a:r>
              <a:rPr dirty="0">
                <a:latin typeface="Museo Cyrl 500" panose="02000000000000000000" pitchFamily="50" charset="-52"/>
              </a:rPr>
              <a:t>енергомодернізації  багатоквартирних</a:t>
            </a:r>
            <a:r>
              <a:rPr spc="-15" dirty="0">
                <a:latin typeface="Museo Cyrl 500" panose="02000000000000000000" pitchFamily="50" charset="-52"/>
              </a:rPr>
              <a:t> </a:t>
            </a:r>
            <a:r>
              <a:rPr spc="5" dirty="0">
                <a:latin typeface="Museo Cyrl 500" panose="02000000000000000000" pitchFamily="50" charset="-52"/>
              </a:rPr>
              <a:t>будинків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7861850" y="6043407"/>
            <a:ext cx="4315460" cy="9302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900" spc="-70" dirty="0">
                <a:solidFill>
                  <a:srgbClr val="FFFFFF"/>
                </a:solidFill>
                <a:latin typeface="Museo Cyrl 500" panose="02000000000000000000" pitchFamily="50" charset="-52"/>
                <a:cs typeface="Arial"/>
              </a:rPr>
              <a:t>ЕНЕРГОДІМ</a:t>
            </a:r>
            <a:endParaRPr sz="5900" dirty="0">
              <a:latin typeface="Museo Cyrl 500" panose="02000000000000000000" pitchFamily="50" charset="-52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76194" y="4618715"/>
            <a:ext cx="9657456" cy="1408078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050" spc="455" dirty="0">
                <a:solidFill>
                  <a:srgbClr val="0082C6"/>
                </a:solidFill>
                <a:latin typeface="Museo Cyrl 500" panose="02000000000000000000" pitchFamily="50" charset="-52"/>
              </a:rPr>
              <a:t>Дякую </a:t>
            </a:r>
            <a:r>
              <a:rPr sz="9050" spc="-195" dirty="0">
                <a:solidFill>
                  <a:srgbClr val="0082C6"/>
                </a:solidFill>
                <a:latin typeface="Museo Cyrl 500" panose="02000000000000000000" pitchFamily="50" charset="-52"/>
              </a:rPr>
              <a:t>за</a:t>
            </a:r>
            <a:r>
              <a:rPr sz="9050" spc="-690" dirty="0">
                <a:solidFill>
                  <a:srgbClr val="0082C6"/>
                </a:solidFill>
                <a:latin typeface="Museo Cyrl 500" panose="02000000000000000000" pitchFamily="50" charset="-52"/>
              </a:rPr>
              <a:t> </a:t>
            </a:r>
            <a:r>
              <a:rPr sz="9050" spc="175" dirty="0">
                <a:solidFill>
                  <a:srgbClr val="0082C6"/>
                </a:solidFill>
                <a:latin typeface="Museo Cyrl 500" panose="02000000000000000000" pitchFamily="50" charset="-52"/>
              </a:rPr>
              <a:t>увагу!</a:t>
            </a:r>
            <a:endParaRPr sz="9050" dirty="0">
              <a:latin typeface="Museo Cyrl 500" panose="02000000000000000000" pitchFamily="50" charset="-52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90862" y="10094652"/>
            <a:ext cx="4836160" cy="6540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100" b="1" dirty="0">
                <a:solidFill>
                  <a:srgbClr val="191919"/>
                </a:solidFill>
                <a:latin typeface="Arial"/>
                <a:cs typeface="Arial"/>
                <a:hlinkClick r:id="rId2"/>
              </a:rPr>
              <a:t>www.eefund.org.ua</a:t>
            </a:r>
            <a:endParaRPr sz="41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705043" y="751477"/>
            <a:ext cx="3250103" cy="6187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058780" y="860914"/>
            <a:ext cx="403225" cy="516890"/>
          </a:xfrm>
          <a:custGeom>
            <a:avLst/>
            <a:gdLst/>
            <a:ahLst/>
            <a:cxnLst/>
            <a:rect l="l" t="t" r="r" b="b"/>
            <a:pathLst>
              <a:path w="403225" h="516890">
                <a:moveTo>
                  <a:pt x="0" y="373831"/>
                </a:moveTo>
                <a:lnTo>
                  <a:pt x="0" y="516633"/>
                </a:lnTo>
                <a:lnTo>
                  <a:pt x="208229" y="445222"/>
                </a:lnTo>
                <a:lnTo>
                  <a:pt x="0" y="373831"/>
                </a:lnTo>
                <a:close/>
              </a:path>
              <a:path w="403225" h="516890">
                <a:moveTo>
                  <a:pt x="208203" y="0"/>
                </a:moveTo>
                <a:lnTo>
                  <a:pt x="208203" y="445222"/>
                </a:lnTo>
                <a:lnTo>
                  <a:pt x="403055" y="378407"/>
                </a:lnTo>
                <a:lnTo>
                  <a:pt x="403055" y="78489"/>
                </a:lnTo>
                <a:lnTo>
                  <a:pt x="208203" y="0"/>
                </a:lnTo>
                <a:close/>
              </a:path>
            </a:pathLst>
          </a:custGeom>
          <a:solidFill>
            <a:srgbClr val="0082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861027" y="695683"/>
            <a:ext cx="406400" cy="539115"/>
          </a:xfrm>
          <a:custGeom>
            <a:avLst/>
            <a:gdLst/>
            <a:ahLst/>
            <a:cxnLst/>
            <a:rect l="l" t="t" r="r" b="b"/>
            <a:pathLst>
              <a:path w="406400" h="539115">
                <a:moveTo>
                  <a:pt x="405956" y="0"/>
                </a:moveTo>
                <a:lnTo>
                  <a:pt x="0" y="158612"/>
                </a:lnTo>
                <a:lnTo>
                  <a:pt x="0" y="471252"/>
                </a:lnTo>
                <a:lnTo>
                  <a:pt x="197753" y="539062"/>
                </a:lnTo>
                <a:lnTo>
                  <a:pt x="197753" y="81379"/>
                </a:lnTo>
                <a:lnTo>
                  <a:pt x="405956" y="81379"/>
                </a:lnTo>
                <a:lnTo>
                  <a:pt x="405956" y="0"/>
                </a:lnTo>
                <a:close/>
              </a:path>
              <a:path w="406400" h="539115">
                <a:moveTo>
                  <a:pt x="405956" y="81379"/>
                </a:moveTo>
                <a:lnTo>
                  <a:pt x="197753" y="81379"/>
                </a:lnTo>
                <a:lnTo>
                  <a:pt x="405956" y="165230"/>
                </a:lnTo>
                <a:lnTo>
                  <a:pt x="405956" y="81379"/>
                </a:lnTo>
                <a:close/>
              </a:path>
            </a:pathLst>
          </a:custGeom>
          <a:solidFill>
            <a:srgbClr val="FFE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058780" y="777063"/>
            <a:ext cx="208279" cy="529590"/>
          </a:xfrm>
          <a:custGeom>
            <a:avLst/>
            <a:gdLst/>
            <a:ahLst/>
            <a:cxnLst/>
            <a:rect l="l" t="t" r="r" b="b"/>
            <a:pathLst>
              <a:path w="208279" h="529590">
                <a:moveTo>
                  <a:pt x="0" y="0"/>
                </a:moveTo>
                <a:lnTo>
                  <a:pt x="0" y="457682"/>
                </a:lnTo>
                <a:lnTo>
                  <a:pt x="208203" y="529072"/>
                </a:lnTo>
                <a:lnTo>
                  <a:pt x="208203" y="83850"/>
                </a:lnTo>
                <a:lnTo>
                  <a:pt x="0" y="0"/>
                </a:lnTo>
                <a:close/>
              </a:path>
            </a:pathLst>
          </a:custGeom>
          <a:solidFill>
            <a:srgbClr val="72BF44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58490" y="989498"/>
            <a:ext cx="14345285" cy="0"/>
          </a:xfrm>
          <a:custGeom>
            <a:avLst/>
            <a:gdLst/>
            <a:ahLst/>
            <a:cxnLst/>
            <a:rect l="l" t="t" r="r" b="b"/>
            <a:pathLst>
              <a:path w="14345285">
                <a:moveTo>
                  <a:pt x="0" y="0"/>
                </a:moveTo>
                <a:lnTo>
                  <a:pt x="14345112" y="0"/>
                </a:lnTo>
              </a:path>
            </a:pathLst>
          </a:custGeom>
          <a:ln w="20941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9906" y="4791831"/>
            <a:ext cx="12677775" cy="1946910"/>
          </a:xfrm>
          <a:custGeom>
            <a:avLst/>
            <a:gdLst/>
            <a:ahLst/>
            <a:cxnLst/>
            <a:rect l="l" t="t" r="r" b="b"/>
            <a:pathLst>
              <a:path w="12677775" h="1946909">
                <a:moveTo>
                  <a:pt x="113085" y="0"/>
                </a:moveTo>
                <a:lnTo>
                  <a:pt x="47707" y="1766"/>
                </a:lnTo>
                <a:lnTo>
                  <a:pt x="14135" y="14135"/>
                </a:lnTo>
                <a:lnTo>
                  <a:pt x="1766" y="47707"/>
                </a:lnTo>
                <a:lnTo>
                  <a:pt x="0" y="113085"/>
                </a:lnTo>
                <a:lnTo>
                  <a:pt x="0" y="1833567"/>
                </a:lnTo>
                <a:lnTo>
                  <a:pt x="1766" y="1898944"/>
                </a:lnTo>
                <a:lnTo>
                  <a:pt x="14135" y="1932517"/>
                </a:lnTo>
                <a:lnTo>
                  <a:pt x="47707" y="1944885"/>
                </a:lnTo>
                <a:lnTo>
                  <a:pt x="113085" y="1946652"/>
                </a:lnTo>
                <a:lnTo>
                  <a:pt x="12564423" y="1946652"/>
                </a:lnTo>
                <a:lnTo>
                  <a:pt x="12629801" y="1944885"/>
                </a:lnTo>
                <a:lnTo>
                  <a:pt x="12663373" y="1932517"/>
                </a:lnTo>
                <a:lnTo>
                  <a:pt x="12675742" y="1898944"/>
                </a:lnTo>
                <a:lnTo>
                  <a:pt x="12677509" y="1833567"/>
                </a:lnTo>
                <a:lnTo>
                  <a:pt x="12677509" y="113085"/>
                </a:lnTo>
                <a:lnTo>
                  <a:pt x="12675742" y="47707"/>
                </a:lnTo>
                <a:lnTo>
                  <a:pt x="12663373" y="14135"/>
                </a:lnTo>
                <a:lnTo>
                  <a:pt x="12629801" y="1766"/>
                </a:lnTo>
                <a:lnTo>
                  <a:pt x="12564423" y="0"/>
                </a:lnTo>
                <a:lnTo>
                  <a:pt x="113085" y="0"/>
                </a:lnTo>
                <a:close/>
              </a:path>
            </a:pathLst>
          </a:custGeom>
          <a:ln w="28271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14837" y="2609924"/>
            <a:ext cx="10732770" cy="1946910"/>
          </a:xfrm>
          <a:custGeom>
            <a:avLst/>
            <a:gdLst/>
            <a:ahLst/>
            <a:cxnLst/>
            <a:rect l="l" t="t" r="r" b="b"/>
            <a:pathLst>
              <a:path w="10732769" h="1946910">
                <a:moveTo>
                  <a:pt x="113085" y="0"/>
                </a:moveTo>
                <a:lnTo>
                  <a:pt x="47707" y="1766"/>
                </a:lnTo>
                <a:lnTo>
                  <a:pt x="14135" y="14135"/>
                </a:lnTo>
                <a:lnTo>
                  <a:pt x="1766" y="47707"/>
                </a:lnTo>
                <a:lnTo>
                  <a:pt x="0" y="113085"/>
                </a:lnTo>
                <a:lnTo>
                  <a:pt x="0" y="1833567"/>
                </a:lnTo>
                <a:lnTo>
                  <a:pt x="1766" y="1898944"/>
                </a:lnTo>
                <a:lnTo>
                  <a:pt x="14135" y="1932517"/>
                </a:lnTo>
                <a:lnTo>
                  <a:pt x="47707" y="1944885"/>
                </a:lnTo>
                <a:lnTo>
                  <a:pt x="113085" y="1946652"/>
                </a:lnTo>
                <a:lnTo>
                  <a:pt x="10619488" y="1946652"/>
                </a:lnTo>
                <a:lnTo>
                  <a:pt x="10684865" y="1944885"/>
                </a:lnTo>
                <a:lnTo>
                  <a:pt x="10718438" y="1932517"/>
                </a:lnTo>
                <a:lnTo>
                  <a:pt x="10730806" y="1898944"/>
                </a:lnTo>
                <a:lnTo>
                  <a:pt x="10732573" y="1833567"/>
                </a:lnTo>
                <a:lnTo>
                  <a:pt x="10732573" y="113085"/>
                </a:lnTo>
                <a:lnTo>
                  <a:pt x="10730806" y="47707"/>
                </a:lnTo>
                <a:lnTo>
                  <a:pt x="10718438" y="14135"/>
                </a:lnTo>
                <a:lnTo>
                  <a:pt x="10684865" y="1766"/>
                </a:lnTo>
                <a:lnTo>
                  <a:pt x="10619488" y="0"/>
                </a:lnTo>
                <a:lnTo>
                  <a:pt x="113085" y="0"/>
                </a:lnTo>
                <a:close/>
              </a:path>
            </a:pathLst>
          </a:custGeom>
          <a:ln w="28271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35817" y="6954759"/>
            <a:ext cx="14625732" cy="34114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6723" y="3154960"/>
            <a:ext cx="4349750" cy="832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95"/>
              </a:spcBef>
            </a:pPr>
            <a:r>
              <a:rPr sz="2650" spc="-20" dirty="0">
                <a:latin typeface="Arial"/>
                <a:cs typeface="Arial"/>
              </a:rPr>
              <a:t>Енергоаудит </a:t>
            </a:r>
            <a:r>
              <a:rPr sz="2650" spc="-5" dirty="0">
                <a:latin typeface="Arial"/>
                <a:cs typeface="Arial"/>
              </a:rPr>
              <a:t>/</a:t>
            </a:r>
            <a:r>
              <a:rPr sz="2650" spc="-60" dirty="0">
                <a:latin typeface="Arial"/>
                <a:cs typeface="Arial"/>
              </a:rPr>
              <a:t> </a:t>
            </a:r>
            <a:r>
              <a:rPr sz="2650" spc="-5" dirty="0">
                <a:latin typeface="Arial"/>
                <a:cs typeface="Arial"/>
              </a:rPr>
              <a:t>Сертифікація  </a:t>
            </a:r>
            <a:r>
              <a:rPr sz="2650" spc="-20" dirty="0">
                <a:latin typeface="Arial"/>
                <a:cs typeface="Arial"/>
              </a:rPr>
              <a:t>енергетичної</a:t>
            </a:r>
            <a:r>
              <a:rPr sz="2650" spc="-5" dirty="0">
                <a:latin typeface="Arial"/>
                <a:cs typeface="Arial"/>
              </a:rPr>
              <a:t> ефективності</a:t>
            </a:r>
            <a:endParaRPr sz="26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786427" y="3091077"/>
            <a:ext cx="1521460" cy="9302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5900" b="1" spc="15" dirty="0">
                <a:solidFill>
                  <a:srgbClr val="72BF44"/>
                </a:solidFill>
                <a:latin typeface="Arial"/>
                <a:cs typeface="Arial"/>
              </a:rPr>
              <a:t>70%</a:t>
            </a:r>
            <a:endParaRPr sz="59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434315" y="3112060"/>
            <a:ext cx="942975" cy="942975"/>
          </a:xfrm>
          <a:custGeom>
            <a:avLst/>
            <a:gdLst/>
            <a:ahLst/>
            <a:cxnLst/>
            <a:rect l="l" t="t" r="r" b="b"/>
            <a:pathLst>
              <a:path w="942975" h="942975">
                <a:moveTo>
                  <a:pt x="471189" y="0"/>
                </a:moveTo>
                <a:lnTo>
                  <a:pt x="423013" y="2432"/>
                </a:lnTo>
                <a:lnTo>
                  <a:pt x="376228" y="9572"/>
                </a:lnTo>
                <a:lnTo>
                  <a:pt x="331071" y="21183"/>
                </a:lnTo>
                <a:lnTo>
                  <a:pt x="287780" y="37028"/>
                </a:lnTo>
                <a:lnTo>
                  <a:pt x="246591" y="56869"/>
                </a:lnTo>
                <a:lnTo>
                  <a:pt x="207742" y="80471"/>
                </a:lnTo>
                <a:lnTo>
                  <a:pt x="171468" y="107596"/>
                </a:lnTo>
                <a:lnTo>
                  <a:pt x="138007" y="138007"/>
                </a:lnTo>
                <a:lnTo>
                  <a:pt x="107596" y="171468"/>
                </a:lnTo>
                <a:lnTo>
                  <a:pt x="80471" y="207742"/>
                </a:lnTo>
                <a:lnTo>
                  <a:pt x="56869" y="246591"/>
                </a:lnTo>
                <a:lnTo>
                  <a:pt x="37028" y="287780"/>
                </a:lnTo>
                <a:lnTo>
                  <a:pt x="21183" y="331071"/>
                </a:lnTo>
                <a:lnTo>
                  <a:pt x="9572" y="376228"/>
                </a:lnTo>
                <a:lnTo>
                  <a:pt x="2432" y="423013"/>
                </a:lnTo>
                <a:lnTo>
                  <a:pt x="0" y="471189"/>
                </a:lnTo>
                <a:lnTo>
                  <a:pt x="2432" y="519366"/>
                </a:lnTo>
                <a:lnTo>
                  <a:pt x="9572" y="566151"/>
                </a:lnTo>
                <a:lnTo>
                  <a:pt x="21183" y="611308"/>
                </a:lnTo>
                <a:lnTo>
                  <a:pt x="37028" y="654599"/>
                </a:lnTo>
                <a:lnTo>
                  <a:pt x="56869" y="695787"/>
                </a:lnTo>
                <a:lnTo>
                  <a:pt x="80471" y="734637"/>
                </a:lnTo>
                <a:lnTo>
                  <a:pt x="107596" y="770911"/>
                </a:lnTo>
                <a:lnTo>
                  <a:pt x="138007" y="804372"/>
                </a:lnTo>
                <a:lnTo>
                  <a:pt x="171468" y="834783"/>
                </a:lnTo>
                <a:lnTo>
                  <a:pt x="207742" y="861908"/>
                </a:lnTo>
                <a:lnTo>
                  <a:pt x="246591" y="885510"/>
                </a:lnTo>
                <a:lnTo>
                  <a:pt x="287780" y="905351"/>
                </a:lnTo>
                <a:lnTo>
                  <a:pt x="331071" y="921196"/>
                </a:lnTo>
                <a:lnTo>
                  <a:pt x="376228" y="932806"/>
                </a:lnTo>
                <a:lnTo>
                  <a:pt x="423013" y="939947"/>
                </a:lnTo>
                <a:lnTo>
                  <a:pt x="471189" y="942379"/>
                </a:lnTo>
                <a:lnTo>
                  <a:pt x="519366" y="939947"/>
                </a:lnTo>
                <a:lnTo>
                  <a:pt x="566151" y="932806"/>
                </a:lnTo>
                <a:lnTo>
                  <a:pt x="611308" y="921196"/>
                </a:lnTo>
                <a:lnTo>
                  <a:pt x="654599" y="905351"/>
                </a:lnTo>
                <a:lnTo>
                  <a:pt x="695787" y="885510"/>
                </a:lnTo>
                <a:lnTo>
                  <a:pt x="734637" y="861908"/>
                </a:lnTo>
                <a:lnTo>
                  <a:pt x="770911" y="834783"/>
                </a:lnTo>
                <a:lnTo>
                  <a:pt x="804372" y="804372"/>
                </a:lnTo>
                <a:lnTo>
                  <a:pt x="834783" y="770911"/>
                </a:lnTo>
                <a:lnTo>
                  <a:pt x="861908" y="734637"/>
                </a:lnTo>
                <a:lnTo>
                  <a:pt x="885510" y="695787"/>
                </a:lnTo>
                <a:lnTo>
                  <a:pt x="905351" y="654599"/>
                </a:lnTo>
                <a:lnTo>
                  <a:pt x="921196" y="611308"/>
                </a:lnTo>
                <a:lnTo>
                  <a:pt x="932806" y="566151"/>
                </a:lnTo>
                <a:lnTo>
                  <a:pt x="939947" y="519366"/>
                </a:lnTo>
                <a:lnTo>
                  <a:pt x="942379" y="471189"/>
                </a:lnTo>
                <a:lnTo>
                  <a:pt x="939947" y="423013"/>
                </a:lnTo>
                <a:lnTo>
                  <a:pt x="932806" y="376228"/>
                </a:lnTo>
                <a:lnTo>
                  <a:pt x="921196" y="331071"/>
                </a:lnTo>
                <a:lnTo>
                  <a:pt x="905351" y="287780"/>
                </a:lnTo>
                <a:lnTo>
                  <a:pt x="885510" y="246591"/>
                </a:lnTo>
                <a:lnTo>
                  <a:pt x="861908" y="207742"/>
                </a:lnTo>
                <a:lnTo>
                  <a:pt x="834783" y="171468"/>
                </a:lnTo>
                <a:lnTo>
                  <a:pt x="804372" y="138007"/>
                </a:lnTo>
                <a:lnTo>
                  <a:pt x="770911" y="107596"/>
                </a:lnTo>
                <a:lnTo>
                  <a:pt x="734637" y="80471"/>
                </a:lnTo>
                <a:lnTo>
                  <a:pt x="695787" y="56869"/>
                </a:lnTo>
                <a:lnTo>
                  <a:pt x="654599" y="37028"/>
                </a:lnTo>
                <a:lnTo>
                  <a:pt x="611308" y="21183"/>
                </a:lnTo>
                <a:lnTo>
                  <a:pt x="566151" y="9572"/>
                </a:lnTo>
                <a:lnTo>
                  <a:pt x="519366" y="2432"/>
                </a:lnTo>
                <a:lnTo>
                  <a:pt x="471189" y="0"/>
                </a:lnTo>
                <a:close/>
              </a:path>
            </a:pathLst>
          </a:custGeom>
          <a:solidFill>
            <a:srgbClr val="72BF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944700" y="3612649"/>
            <a:ext cx="117608" cy="1671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836903" y="3397048"/>
            <a:ext cx="127635" cy="0"/>
          </a:xfrm>
          <a:custGeom>
            <a:avLst/>
            <a:gdLst/>
            <a:ahLst/>
            <a:cxnLst/>
            <a:rect l="l" t="t" r="r" b="b"/>
            <a:pathLst>
              <a:path w="127634">
                <a:moveTo>
                  <a:pt x="0" y="0"/>
                </a:moveTo>
                <a:lnTo>
                  <a:pt x="127399" y="0"/>
                </a:lnTo>
              </a:path>
            </a:pathLst>
          </a:custGeom>
          <a:ln w="1960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748706" y="3455853"/>
            <a:ext cx="313690" cy="0"/>
          </a:xfrm>
          <a:custGeom>
            <a:avLst/>
            <a:gdLst/>
            <a:ahLst/>
            <a:cxnLst/>
            <a:rect l="l" t="t" r="r" b="b"/>
            <a:pathLst>
              <a:path w="313690">
                <a:moveTo>
                  <a:pt x="0" y="0"/>
                </a:moveTo>
                <a:lnTo>
                  <a:pt x="313603" y="0"/>
                </a:lnTo>
              </a:path>
            </a:pathLst>
          </a:custGeom>
          <a:ln w="1960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748706" y="3514647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595" y="0"/>
                </a:lnTo>
              </a:path>
            </a:pathLst>
          </a:custGeom>
          <a:ln w="1960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003505" y="3504846"/>
            <a:ext cx="59055" cy="19685"/>
          </a:xfrm>
          <a:custGeom>
            <a:avLst/>
            <a:gdLst/>
            <a:ahLst/>
            <a:cxnLst/>
            <a:rect l="l" t="t" r="r" b="b"/>
            <a:pathLst>
              <a:path w="59054" h="19685">
                <a:moveTo>
                  <a:pt x="0" y="0"/>
                </a:moveTo>
                <a:lnTo>
                  <a:pt x="58804" y="0"/>
                </a:lnTo>
                <a:lnTo>
                  <a:pt x="58804" y="19601"/>
                </a:lnTo>
                <a:lnTo>
                  <a:pt x="0" y="1960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748706" y="3573451"/>
            <a:ext cx="313690" cy="0"/>
          </a:xfrm>
          <a:custGeom>
            <a:avLst/>
            <a:gdLst/>
            <a:ahLst/>
            <a:cxnLst/>
            <a:rect l="l" t="t" r="r" b="b"/>
            <a:pathLst>
              <a:path w="313690">
                <a:moveTo>
                  <a:pt x="0" y="0"/>
                </a:moveTo>
                <a:lnTo>
                  <a:pt x="313603" y="0"/>
                </a:lnTo>
              </a:path>
            </a:pathLst>
          </a:custGeom>
          <a:ln w="1960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748706" y="3632245"/>
            <a:ext cx="118110" cy="0"/>
          </a:xfrm>
          <a:custGeom>
            <a:avLst/>
            <a:gdLst/>
            <a:ahLst/>
            <a:cxnLst/>
            <a:rect l="l" t="t" r="r" b="b"/>
            <a:pathLst>
              <a:path w="118109">
                <a:moveTo>
                  <a:pt x="0" y="0"/>
                </a:moveTo>
                <a:lnTo>
                  <a:pt x="117598" y="0"/>
                </a:lnTo>
              </a:path>
            </a:pathLst>
          </a:custGeom>
          <a:ln w="1960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748706" y="3671448"/>
            <a:ext cx="49530" cy="19685"/>
          </a:xfrm>
          <a:custGeom>
            <a:avLst/>
            <a:gdLst/>
            <a:ahLst/>
            <a:cxnLst/>
            <a:rect l="l" t="t" r="r" b="b"/>
            <a:pathLst>
              <a:path w="49529" h="19685">
                <a:moveTo>
                  <a:pt x="0" y="0"/>
                </a:moveTo>
                <a:lnTo>
                  <a:pt x="49003" y="0"/>
                </a:lnTo>
                <a:lnTo>
                  <a:pt x="49003" y="19601"/>
                </a:lnTo>
                <a:lnTo>
                  <a:pt x="0" y="1960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836903" y="3671448"/>
            <a:ext cx="29845" cy="19685"/>
          </a:xfrm>
          <a:custGeom>
            <a:avLst/>
            <a:gdLst/>
            <a:ahLst/>
            <a:cxnLst/>
            <a:rect l="l" t="t" r="r" b="b"/>
            <a:pathLst>
              <a:path w="29845" h="19685">
                <a:moveTo>
                  <a:pt x="0" y="0"/>
                </a:moveTo>
                <a:lnTo>
                  <a:pt x="29402" y="0"/>
                </a:lnTo>
                <a:lnTo>
                  <a:pt x="29402" y="19601"/>
                </a:lnTo>
                <a:lnTo>
                  <a:pt x="0" y="1960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101502" y="3289248"/>
            <a:ext cx="98007" cy="783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689901" y="3289248"/>
            <a:ext cx="470534" cy="588010"/>
          </a:xfrm>
          <a:custGeom>
            <a:avLst/>
            <a:gdLst/>
            <a:ahLst/>
            <a:cxnLst/>
            <a:rect l="l" t="t" r="r" b="b"/>
            <a:pathLst>
              <a:path w="470534" h="588010">
                <a:moveTo>
                  <a:pt x="460603" y="19601"/>
                </a:moveTo>
                <a:lnTo>
                  <a:pt x="421421" y="19601"/>
                </a:lnTo>
                <a:lnTo>
                  <a:pt x="417289" y="26099"/>
                </a:lnTo>
                <a:lnTo>
                  <a:pt x="414202" y="33238"/>
                </a:lnTo>
                <a:lnTo>
                  <a:pt x="412268" y="40909"/>
                </a:lnTo>
                <a:lnTo>
                  <a:pt x="411600" y="49003"/>
                </a:lnTo>
                <a:lnTo>
                  <a:pt x="411600" y="538999"/>
                </a:lnTo>
                <a:lnTo>
                  <a:pt x="409286" y="550431"/>
                </a:lnTo>
                <a:lnTo>
                  <a:pt x="402982" y="559778"/>
                </a:lnTo>
                <a:lnTo>
                  <a:pt x="393638" y="566086"/>
                </a:lnTo>
                <a:lnTo>
                  <a:pt x="382208" y="568401"/>
                </a:lnTo>
                <a:lnTo>
                  <a:pt x="9800" y="568401"/>
                </a:lnTo>
                <a:lnTo>
                  <a:pt x="9800" y="588003"/>
                </a:lnTo>
                <a:lnTo>
                  <a:pt x="382208" y="588003"/>
                </a:lnTo>
                <a:lnTo>
                  <a:pt x="401260" y="584146"/>
                </a:lnTo>
                <a:lnTo>
                  <a:pt x="416835" y="573635"/>
                </a:lnTo>
                <a:lnTo>
                  <a:pt x="427345" y="558057"/>
                </a:lnTo>
                <a:lnTo>
                  <a:pt x="431201" y="538999"/>
                </a:lnTo>
                <a:lnTo>
                  <a:pt x="431201" y="49003"/>
                </a:lnTo>
                <a:lnTo>
                  <a:pt x="433516" y="37571"/>
                </a:lnTo>
                <a:lnTo>
                  <a:pt x="439824" y="28224"/>
                </a:lnTo>
                <a:lnTo>
                  <a:pt x="449171" y="21916"/>
                </a:lnTo>
                <a:lnTo>
                  <a:pt x="460603" y="19601"/>
                </a:lnTo>
                <a:close/>
              </a:path>
              <a:path w="470534" h="588010">
                <a:moveTo>
                  <a:pt x="466027" y="0"/>
                </a:moveTo>
                <a:lnTo>
                  <a:pt x="49003" y="0"/>
                </a:lnTo>
                <a:lnTo>
                  <a:pt x="29950" y="3856"/>
                </a:lnTo>
                <a:lnTo>
                  <a:pt x="14371" y="14367"/>
                </a:lnTo>
                <a:lnTo>
                  <a:pt x="3857" y="29945"/>
                </a:lnTo>
                <a:lnTo>
                  <a:pt x="0" y="49003"/>
                </a:lnTo>
                <a:lnTo>
                  <a:pt x="0" y="519397"/>
                </a:lnTo>
                <a:lnTo>
                  <a:pt x="19601" y="519397"/>
                </a:lnTo>
                <a:lnTo>
                  <a:pt x="19601" y="49003"/>
                </a:lnTo>
                <a:lnTo>
                  <a:pt x="21916" y="37571"/>
                </a:lnTo>
                <a:lnTo>
                  <a:pt x="28224" y="28224"/>
                </a:lnTo>
                <a:lnTo>
                  <a:pt x="37571" y="21916"/>
                </a:lnTo>
                <a:lnTo>
                  <a:pt x="49003" y="19601"/>
                </a:lnTo>
                <a:lnTo>
                  <a:pt x="466027" y="19601"/>
                </a:lnTo>
                <a:lnTo>
                  <a:pt x="470404" y="15214"/>
                </a:lnTo>
                <a:lnTo>
                  <a:pt x="470404" y="4387"/>
                </a:lnTo>
                <a:lnTo>
                  <a:pt x="46602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611502" y="3798844"/>
            <a:ext cx="470534" cy="78740"/>
          </a:xfrm>
          <a:custGeom>
            <a:avLst/>
            <a:gdLst/>
            <a:ahLst/>
            <a:cxnLst/>
            <a:rect l="l" t="t" r="r" b="b"/>
            <a:pathLst>
              <a:path w="470534" h="78739">
                <a:moveTo>
                  <a:pt x="426824" y="0"/>
                </a:moveTo>
                <a:lnTo>
                  <a:pt x="4397" y="0"/>
                </a:lnTo>
                <a:lnTo>
                  <a:pt x="0" y="4387"/>
                </a:lnTo>
                <a:lnTo>
                  <a:pt x="0" y="29402"/>
                </a:lnTo>
                <a:lnTo>
                  <a:pt x="3856" y="48460"/>
                </a:lnTo>
                <a:lnTo>
                  <a:pt x="14367" y="64038"/>
                </a:lnTo>
                <a:lnTo>
                  <a:pt x="29945" y="74549"/>
                </a:lnTo>
                <a:lnTo>
                  <a:pt x="49003" y="78405"/>
                </a:lnTo>
                <a:lnTo>
                  <a:pt x="466027" y="78405"/>
                </a:lnTo>
                <a:lnTo>
                  <a:pt x="470404" y="74029"/>
                </a:lnTo>
                <a:lnTo>
                  <a:pt x="470404" y="63181"/>
                </a:lnTo>
                <a:lnTo>
                  <a:pt x="466027" y="58804"/>
                </a:lnTo>
                <a:lnTo>
                  <a:pt x="49003" y="58804"/>
                </a:lnTo>
                <a:lnTo>
                  <a:pt x="37571" y="56489"/>
                </a:lnTo>
                <a:lnTo>
                  <a:pt x="28224" y="50181"/>
                </a:lnTo>
                <a:lnTo>
                  <a:pt x="21916" y="40834"/>
                </a:lnTo>
                <a:lnTo>
                  <a:pt x="19601" y="29402"/>
                </a:lnTo>
                <a:lnTo>
                  <a:pt x="19601" y="19601"/>
                </a:lnTo>
                <a:lnTo>
                  <a:pt x="431201" y="19601"/>
                </a:lnTo>
                <a:lnTo>
                  <a:pt x="431201" y="4387"/>
                </a:lnTo>
                <a:lnTo>
                  <a:pt x="426824" y="0"/>
                </a:lnTo>
                <a:close/>
              </a:path>
              <a:path w="470534" h="78739">
                <a:moveTo>
                  <a:pt x="431201" y="19601"/>
                </a:moveTo>
                <a:lnTo>
                  <a:pt x="411600" y="19601"/>
                </a:lnTo>
                <a:lnTo>
                  <a:pt x="411600" y="29402"/>
                </a:lnTo>
                <a:lnTo>
                  <a:pt x="412267" y="37496"/>
                </a:lnTo>
                <a:lnTo>
                  <a:pt x="414198" y="45167"/>
                </a:lnTo>
                <a:lnTo>
                  <a:pt x="417285" y="52306"/>
                </a:lnTo>
                <a:lnTo>
                  <a:pt x="421421" y="58804"/>
                </a:lnTo>
                <a:lnTo>
                  <a:pt x="460603" y="58804"/>
                </a:lnTo>
                <a:lnTo>
                  <a:pt x="449171" y="56489"/>
                </a:lnTo>
                <a:lnTo>
                  <a:pt x="439824" y="50181"/>
                </a:lnTo>
                <a:lnTo>
                  <a:pt x="433516" y="40834"/>
                </a:lnTo>
                <a:lnTo>
                  <a:pt x="431201" y="29402"/>
                </a:lnTo>
                <a:lnTo>
                  <a:pt x="431201" y="196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6491935" y="5336866"/>
            <a:ext cx="5166360" cy="832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95"/>
              </a:spcBef>
            </a:pPr>
            <a:r>
              <a:rPr sz="2650" spc="-20" dirty="0">
                <a:latin typeface="Arial"/>
                <a:cs typeface="Arial"/>
              </a:rPr>
              <a:t>Розробка </a:t>
            </a:r>
            <a:r>
              <a:rPr sz="2650" spc="-5" dirty="0">
                <a:latin typeface="Arial"/>
                <a:cs typeface="Arial"/>
              </a:rPr>
              <a:t>проектної </a:t>
            </a:r>
            <a:r>
              <a:rPr sz="2650" spc="-10" dirty="0">
                <a:latin typeface="Arial"/>
                <a:cs typeface="Arial"/>
              </a:rPr>
              <a:t>документації  </a:t>
            </a:r>
            <a:r>
              <a:rPr sz="2650" spc="-20" dirty="0">
                <a:latin typeface="Arial"/>
                <a:cs typeface="Arial"/>
              </a:rPr>
              <a:t>та </a:t>
            </a:r>
            <a:r>
              <a:rPr sz="2650" spc="-5" dirty="0">
                <a:latin typeface="Arial"/>
                <a:cs typeface="Arial"/>
              </a:rPr>
              <a:t>її</a:t>
            </a:r>
            <a:r>
              <a:rPr sz="2650" spc="10" dirty="0">
                <a:latin typeface="Arial"/>
                <a:cs typeface="Arial"/>
              </a:rPr>
              <a:t> </a:t>
            </a:r>
            <a:r>
              <a:rPr sz="2650" spc="-10" dirty="0">
                <a:latin typeface="Arial"/>
                <a:cs typeface="Arial"/>
              </a:rPr>
              <a:t>експертиза</a:t>
            </a:r>
            <a:endParaRPr sz="26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4786427" y="5272984"/>
            <a:ext cx="1521460" cy="9302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5900" b="1" spc="15" dirty="0">
                <a:solidFill>
                  <a:srgbClr val="4CA7D7"/>
                </a:solidFill>
                <a:latin typeface="Arial"/>
                <a:cs typeface="Arial"/>
              </a:rPr>
              <a:t>70%</a:t>
            </a:r>
            <a:endParaRPr sz="59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293838" y="5293966"/>
            <a:ext cx="942975" cy="942975"/>
          </a:xfrm>
          <a:custGeom>
            <a:avLst/>
            <a:gdLst/>
            <a:ahLst/>
            <a:cxnLst/>
            <a:rect l="l" t="t" r="r" b="b"/>
            <a:pathLst>
              <a:path w="942975" h="942975">
                <a:moveTo>
                  <a:pt x="471189" y="0"/>
                </a:moveTo>
                <a:lnTo>
                  <a:pt x="423013" y="2432"/>
                </a:lnTo>
                <a:lnTo>
                  <a:pt x="376228" y="9572"/>
                </a:lnTo>
                <a:lnTo>
                  <a:pt x="331071" y="21183"/>
                </a:lnTo>
                <a:lnTo>
                  <a:pt x="287780" y="37028"/>
                </a:lnTo>
                <a:lnTo>
                  <a:pt x="246591" y="56869"/>
                </a:lnTo>
                <a:lnTo>
                  <a:pt x="207742" y="80471"/>
                </a:lnTo>
                <a:lnTo>
                  <a:pt x="171468" y="107596"/>
                </a:lnTo>
                <a:lnTo>
                  <a:pt x="138007" y="138007"/>
                </a:lnTo>
                <a:lnTo>
                  <a:pt x="107596" y="171468"/>
                </a:lnTo>
                <a:lnTo>
                  <a:pt x="80471" y="207742"/>
                </a:lnTo>
                <a:lnTo>
                  <a:pt x="56869" y="246591"/>
                </a:lnTo>
                <a:lnTo>
                  <a:pt x="37028" y="287780"/>
                </a:lnTo>
                <a:lnTo>
                  <a:pt x="21183" y="331071"/>
                </a:lnTo>
                <a:lnTo>
                  <a:pt x="9572" y="376228"/>
                </a:lnTo>
                <a:lnTo>
                  <a:pt x="2432" y="423013"/>
                </a:lnTo>
                <a:lnTo>
                  <a:pt x="0" y="471189"/>
                </a:lnTo>
                <a:lnTo>
                  <a:pt x="2432" y="519366"/>
                </a:lnTo>
                <a:lnTo>
                  <a:pt x="9572" y="566151"/>
                </a:lnTo>
                <a:lnTo>
                  <a:pt x="21183" y="611308"/>
                </a:lnTo>
                <a:lnTo>
                  <a:pt x="37028" y="654599"/>
                </a:lnTo>
                <a:lnTo>
                  <a:pt x="56869" y="695787"/>
                </a:lnTo>
                <a:lnTo>
                  <a:pt x="80471" y="734637"/>
                </a:lnTo>
                <a:lnTo>
                  <a:pt x="107596" y="770911"/>
                </a:lnTo>
                <a:lnTo>
                  <a:pt x="138007" y="804372"/>
                </a:lnTo>
                <a:lnTo>
                  <a:pt x="171468" y="834783"/>
                </a:lnTo>
                <a:lnTo>
                  <a:pt x="207742" y="861908"/>
                </a:lnTo>
                <a:lnTo>
                  <a:pt x="246591" y="885510"/>
                </a:lnTo>
                <a:lnTo>
                  <a:pt x="287780" y="905351"/>
                </a:lnTo>
                <a:lnTo>
                  <a:pt x="331071" y="921196"/>
                </a:lnTo>
                <a:lnTo>
                  <a:pt x="376228" y="932806"/>
                </a:lnTo>
                <a:lnTo>
                  <a:pt x="423013" y="939947"/>
                </a:lnTo>
                <a:lnTo>
                  <a:pt x="471189" y="942379"/>
                </a:lnTo>
                <a:lnTo>
                  <a:pt x="528241" y="938717"/>
                </a:lnTo>
                <a:lnTo>
                  <a:pt x="581612" y="928217"/>
                </a:lnTo>
                <a:lnTo>
                  <a:pt x="631305" y="911606"/>
                </a:lnTo>
                <a:lnTo>
                  <a:pt x="677317" y="889615"/>
                </a:lnTo>
                <a:lnTo>
                  <a:pt x="719650" y="862971"/>
                </a:lnTo>
                <a:lnTo>
                  <a:pt x="758302" y="832402"/>
                </a:lnTo>
                <a:lnTo>
                  <a:pt x="793274" y="798639"/>
                </a:lnTo>
                <a:lnTo>
                  <a:pt x="824566" y="762408"/>
                </a:lnTo>
                <a:lnTo>
                  <a:pt x="852177" y="724439"/>
                </a:lnTo>
                <a:lnTo>
                  <a:pt x="876107" y="685461"/>
                </a:lnTo>
                <a:lnTo>
                  <a:pt x="896356" y="646202"/>
                </a:lnTo>
                <a:lnTo>
                  <a:pt x="912924" y="607390"/>
                </a:lnTo>
                <a:lnTo>
                  <a:pt x="925810" y="569754"/>
                </a:lnTo>
                <a:lnTo>
                  <a:pt x="940538" y="500925"/>
                </a:lnTo>
                <a:lnTo>
                  <a:pt x="942379" y="471189"/>
                </a:lnTo>
                <a:lnTo>
                  <a:pt x="939947" y="423013"/>
                </a:lnTo>
                <a:lnTo>
                  <a:pt x="932806" y="376228"/>
                </a:lnTo>
                <a:lnTo>
                  <a:pt x="921196" y="331071"/>
                </a:lnTo>
                <a:lnTo>
                  <a:pt x="905351" y="287780"/>
                </a:lnTo>
                <a:lnTo>
                  <a:pt x="885510" y="246591"/>
                </a:lnTo>
                <a:lnTo>
                  <a:pt x="861908" y="207742"/>
                </a:lnTo>
                <a:lnTo>
                  <a:pt x="834783" y="171468"/>
                </a:lnTo>
                <a:lnTo>
                  <a:pt x="804372" y="138007"/>
                </a:lnTo>
                <a:lnTo>
                  <a:pt x="770911" y="107596"/>
                </a:lnTo>
                <a:lnTo>
                  <a:pt x="734637" y="80471"/>
                </a:lnTo>
                <a:lnTo>
                  <a:pt x="695787" y="56869"/>
                </a:lnTo>
                <a:lnTo>
                  <a:pt x="654599" y="37028"/>
                </a:lnTo>
                <a:lnTo>
                  <a:pt x="611308" y="21183"/>
                </a:lnTo>
                <a:lnTo>
                  <a:pt x="566151" y="9572"/>
                </a:lnTo>
                <a:lnTo>
                  <a:pt x="519366" y="2432"/>
                </a:lnTo>
                <a:lnTo>
                  <a:pt x="471189" y="0"/>
                </a:lnTo>
                <a:close/>
              </a:path>
            </a:pathLst>
          </a:custGeom>
          <a:solidFill>
            <a:srgbClr val="4CA7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512838" y="5474152"/>
            <a:ext cx="504825" cy="583565"/>
          </a:xfrm>
          <a:custGeom>
            <a:avLst/>
            <a:gdLst/>
            <a:ahLst/>
            <a:cxnLst/>
            <a:rect l="l" t="t" r="r" b="b"/>
            <a:pathLst>
              <a:path w="504825" h="583564">
                <a:moveTo>
                  <a:pt x="417086" y="0"/>
                </a:moveTo>
                <a:lnTo>
                  <a:pt x="162319" y="0"/>
                </a:lnTo>
                <a:lnTo>
                  <a:pt x="159848" y="1026"/>
                </a:lnTo>
                <a:lnTo>
                  <a:pt x="1015" y="159859"/>
                </a:lnTo>
                <a:lnTo>
                  <a:pt x="0" y="162330"/>
                </a:lnTo>
                <a:lnTo>
                  <a:pt x="0" y="514089"/>
                </a:lnTo>
                <a:lnTo>
                  <a:pt x="2286" y="525418"/>
                </a:lnTo>
                <a:lnTo>
                  <a:pt x="8521" y="534670"/>
                </a:lnTo>
                <a:lnTo>
                  <a:pt x="17771" y="540910"/>
                </a:lnTo>
                <a:lnTo>
                  <a:pt x="29098" y="543198"/>
                </a:lnTo>
                <a:lnTo>
                  <a:pt x="255897" y="543198"/>
                </a:lnTo>
                <a:lnTo>
                  <a:pt x="274954" y="581427"/>
                </a:lnTo>
                <a:lnTo>
                  <a:pt x="280776" y="583374"/>
                </a:lnTo>
                <a:lnTo>
                  <a:pt x="287457" y="580045"/>
                </a:lnTo>
                <a:lnTo>
                  <a:pt x="288985" y="578516"/>
                </a:lnTo>
                <a:lnTo>
                  <a:pt x="302972" y="550601"/>
                </a:lnTo>
                <a:lnTo>
                  <a:pt x="281289" y="550601"/>
                </a:lnTo>
                <a:lnTo>
                  <a:pt x="269866" y="527753"/>
                </a:lnTo>
                <a:lnTo>
                  <a:pt x="275701" y="523795"/>
                </a:lnTo>
                <a:lnTo>
                  <a:pt x="23737" y="523795"/>
                </a:lnTo>
                <a:lnTo>
                  <a:pt x="19392" y="519450"/>
                </a:lnTo>
                <a:lnTo>
                  <a:pt x="19392" y="174602"/>
                </a:lnTo>
                <a:lnTo>
                  <a:pt x="145492" y="174602"/>
                </a:lnTo>
                <a:lnTo>
                  <a:pt x="156820" y="172315"/>
                </a:lnTo>
                <a:lnTo>
                  <a:pt x="166069" y="166080"/>
                </a:lnTo>
                <a:lnTo>
                  <a:pt x="172305" y="156830"/>
                </a:lnTo>
                <a:lnTo>
                  <a:pt x="172634" y="155199"/>
                </a:lnTo>
                <a:lnTo>
                  <a:pt x="33108" y="155199"/>
                </a:lnTo>
                <a:lnTo>
                  <a:pt x="155188" y="33119"/>
                </a:lnTo>
                <a:lnTo>
                  <a:pt x="174591" y="33119"/>
                </a:lnTo>
                <a:lnTo>
                  <a:pt x="174591" y="19402"/>
                </a:lnTo>
                <a:lnTo>
                  <a:pt x="444227" y="19402"/>
                </a:lnTo>
                <a:lnTo>
                  <a:pt x="443898" y="17775"/>
                </a:lnTo>
                <a:lnTo>
                  <a:pt x="437663" y="8525"/>
                </a:lnTo>
                <a:lnTo>
                  <a:pt x="428414" y="2287"/>
                </a:lnTo>
                <a:lnTo>
                  <a:pt x="417086" y="0"/>
                </a:lnTo>
                <a:close/>
              </a:path>
              <a:path w="504825" h="583564">
                <a:moveTo>
                  <a:pt x="387988" y="543198"/>
                </a:moveTo>
                <a:lnTo>
                  <a:pt x="368585" y="543198"/>
                </a:lnTo>
                <a:lnTo>
                  <a:pt x="368585" y="577647"/>
                </a:lnTo>
                <a:lnTo>
                  <a:pt x="372931" y="581992"/>
                </a:lnTo>
                <a:lnTo>
                  <a:pt x="500047" y="581992"/>
                </a:lnTo>
                <a:lnTo>
                  <a:pt x="504382" y="577647"/>
                </a:lnTo>
                <a:lnTo>
                  <a:pt x="504382" y="562590"/>
                </a:lnTo>
                <a:lnTo>
                  <a:pt x="387988" y="562590"/>
                </a:lnTo>
                <a:lnTo>
                  <a:pt x="387988" y="543198"/>
                </a:lnTo>
                <a:close/>
              </a:path>
              <a:path w="504825" h="583564">
                <a:moveTo>
                  <a:pt x="504382" y="116404"/>
                </a:moveTo>
                <a:lnTo>
                  <a:pt x="484990" y="116404"/>
                </a:lnTo>
                <a:lnTo>
                  <a:pt x="484990" y="155199"/>
                </a:lnTo>
                <a:lnTo>
                  <a:pt x="450530" y="155199"/>
                </a:lnTo>
                <a:lnTo>
                  <a:pt x="446185" y="159544"/>
                </a:lnTo>
                <a:lnTo>
                  <a:pt x="446185" y="170256"/>
                </a:lnTo>
                <a:lnTo>
                  <a:pt x="450530" y="174602"/>
                </a:lnTo>
                <a:lnTo>
                  <a:pt x="484990" y="174602"/>
                </a:lnTo>
                <a:lnTo>
                  <a:pt x="484990" y="213396"/>
                </a:lnTo>
                <a:lnTo>
                  <a:pt x="450530" y="213396"/>
                </a:lnTo>
                <a:lnTo>
                  <a:pt x="446185" y="217742"/>
                </a:lnTo>
                <a:lnTo>
                  <a:pt x="446185" y="228453"/>
                </a:lnTo>
                <a:lnTo>
                  <a:pt x="450530" y="232799"/>
                </a:lnTo>
                <a:lnTo>
                  <a:pt x="484990" y="232799"/>
                </a:lnTo>
                <a:lnTo>
                  <a:pt x="484990" y="271593"/>
                </a:lnTo>
                <a:lnTo>
                  <a:pt x="450530" y="271593"/>
                </a:lnTo>
                <a:lnTo>
                  <a:pt x="446185" y="275939"/>
                </a:lnTo>
                <a:lnTo>
                  <a:pt x="446185" y="286650"/>
                </a:lnTo>
                <a:lnTo>
                  <a:pt x="450530" y="290996"/>
                </a:lnTo>
                <a:lnTo>
                  <a:pt x="484990" y="290996"/>
                </a:lnTo>
                <a:lnTo>
                  <a:pt x="484990" y="329801"/>
                </a:lnTo>
                <a:lnTo>
                  <a:pt x="450530" y="329801"/>
                </a:lnTo>
                <a:lnTo>
                  <a:pt x="446185" y="334136"/>
                </a:lnTo>
                <a:lnTo>
                  <a:pt x="446185" y="344858"/>
                </a:lnTo>
                <a:lnTo>
                  <a:pt x="450530" y="349193"/>
                </a:lnTo>
                <a:lnTo>
                  <a:pt x="484990" y="349193"/>
                </a:lnTo>
                <a:lnTo>
                  <a:pt x="484990" y="387998"/>
                </a:lnTo>
                <a:lnTo>
                  <a:pt x="450530" y="387998"/>
                </a:lnTo>
                <a:lnTo>
                  <a:pt x="446185" y="392344"/>
                </a:lnTo>
                <a:lnTo>
                  <a:pt x="446185" y="403055"/>
                </a:lnTo>
                <a:lnTo>
                  <a:pt x="450530" y="407390"/>
                </a:lnTo>
                <a:lnTo>
                  <a:pt x="484990" y="407390"/>
                </a:lnTo>
                <a:lnTo>
                  <a:pt x="484990" y="446195"/>
                </a:lnTo>
                <a:lnTo>
                  <a:pt x="450530" y="446195"/>
                </a:lnTo>
                <a:lnTo>
                  <a:pt x="446185" y="450541"/>
                </a:lnTo>
                <a:lnTo>
                  <a:pt x="446185" y="461252"/>
                </a:lnTo>
                <a:lnTo>
                  <a:pt x="450530" y="465598"/>
                </a:lnTo>
                <a:lnTo>
                  <a:pt x="484990" y="465598"/>
                </a:lnTo>
                <a:lnTo>
                  <a:pt x="484990" y="504393"/>
                </a:lnTo>
                <a:lnTo>
                  <a:pt x="450530" y="504393"/>
                </a:lnTo>
                <a:lnTo>
                  <a:pt x="446185" y="508738"/>
                </a:lnTo>
                <a:lnTo>
                  <a:pt x="446185" y="519450"/>
                </a:lnTo>
                <a:lnTo>
                  <a:pt x="450530" y="523795"/>
                </a:lnTo>
                <a:lnTo>
                  <a:pt x="484990" y="523795"/>
                </a:lnTo>
                <a:lnTo>
                  <a:pt x="484990" y="562590"/>
                </a:lnTo>
                <a:lnTo>
                  <a:pt x="504382" y="562590"/>
                </a:lnTo>
                <a:lnTo>
                  <a:pt x="504382" y="116404"/>
                </a:lnTo>
                <a:close/>
              </a:path>
              <a:path w="504825" h="583564">
                <a:moveTo>
                  <a:pt x="316750" y="523073"/>
                </a:moveTo>
                <a:lnTo>
                  <a:pt x="285813" y="523073"/>
                </a:lnTo>
                <a:lnTo>
                  <a:pt x="292713" y="527753"/>
                </a:lnTo>
                <a:lnTo>
                  <a:pt x="281289" y="550601"/>
                </a:lnTo>
                <a:lnTo>
                  <a:pt x="302972" y="550601"/>
                </a:lnTo>
                <a:lnTo>
                  <a:pt x="306681" y="543198"/>
                </a:lnTo>
                <a:lnTo>
                  <a:pt x="387988" y="543198"/>
                </a:lnTo>
                <a:lnTo>
                  <a:pt x="387988" y="523795"/>
                </a:lnTo>
                <a:lnTo>
                  <a:pt x="316388" y="523795"/>
                </a:lnTo>
                <a:lnTo>
                  <a:pt x="316750" y="523073"/>
                </a:lnTo>
                <a:close/>
              </a:path>
              <a:path w="504825" h="583564">
                <a:moveTo>
                  <a:pt x="281289" y="135796"/>
                </a:moveTo>
                <a:lnTo>
                  <a:pt x="262411" y="139608"/>
                </a:lnTo>
                <a:lnTo>
                  <a:pt x="246995" y="150003"/>
                </a:lnTo>
                <a:lnTo>
                  <a:pt x="236600" y="165420"/>
                </a:lnTo>
                <a:lnTo>
                  <a:pt x="232788" y="184298"/>
                </a:lnTo>
                <a:lnTo>
                  <a:pt x="232890" y="496634"/>
                </a:lnTo>
                <a:lnTo>
                  <a:pt x="233134" y="497681"/>
                </a:lnTo>
                <a:lnTo>
                  <a:pt x="246191" y="523795"/>
                </a:lnTo>
                <a:lnTo>
                  <a:pt x="275701" y="523795"/>
                </a:lnTo>
                <a:lnTo>
                  <a:pt x="276766" y="523073"/>
                </a:lnTo>
                <a:lnTo>
                  <a:pt x="316750" y="523073"/>
                </a:lnTo>
                <a:lnTo>
                  <a:pt x="323167" y="510288"/>
                </a:lnTo>
                <a:lnTo>
                  <a:pt x="261133" y="510288"/>
                </a:lnTo>
                <a:lnTo>
                  <a:pt x="254348" y="496602"/>
                </a:lnTo>
                <a:lnTo>
                  <a:pt x="279617" y="471284"/>
                </a:lnTo>
                <a:lnTo>
                  <a:pt x="252191" y="471284"/>
                </a:lnTo>
                <a:lnTo>
                  <a:pt x="252191" y="252201"/>
                </a:lnTo>
                <a:lnTo>
                  <a:pt x="329791" y="252201"/>
                </a:lnTo>
                <a:lnTo>
                  <a:pt x="329791" y="232799"/>
                </a:lnTo>
                <a:lnTo>
                  <a:pt x="252191" y="232799"/>
                </a:lnTo>
                <a:lnTo>
                  <a:pt x="252191" y="213396"/>
                </a:lnTo>
                <a:lnTo>
                  <a:pt x="329791" y="213396"/>
                </a:lnTo>
                <a:lnTo>
                  <a:pt x="329791" y="194004"/>
                </a:lnTo>
                <a:lnTo>
                  <a:pt x="252191" y="194004"/>
                </a:lnTo>
                <a:lnTo>
                  <a:pt x="252191" y="184298"/>
                </a:lnTo>
                <a:lnTo>
                  <a:pt x="254477" y="172970"/>
                </a:lnTo>
                <a:lnTo>
                  <a:pt x="260713" y="163721"/>
                </a:lnTo>
                <a:lnTo>
                  <a:pt x="269962" y="157485"/>
                </a:lnTo>
                <a:lnTo>
                  <a:pt x="281289" y="155199"/>
                </a:lnTo>
                <a:lnTo>
                  <a:pt x="319088" y="155199"/>
                </a:lnTo>
                <a:lnTo>
                  <a:pt x="315584" y="150003"/>
                </a:lnTo>
                <a:lnTo>
                  <a:pt x="300167" y="139608"/>
                </a:lnTo>
                <a:lnTo>
                  <a:pt x="281289" y="135796"/>
                </a:lnTo>
                <a:close/>
              </a:path>
              <a:path w="504825" h="583564">
                <a:moveTo>
                  <a:pt x="500047" y="97002"/>
                </a:moveTo>
                <a:lnTo>
                  <a:pt x="372931" y="97002"/>
                </a:lnTo>
                <a:lnTo>
                  <a:pt x="368585" y="101347"/>
                </a:lnTo>
                <a:lnTo>
                  <a:pt x="368585" y="523795"/>
                </a:lnTo>
                <a:lnTo>
                  <a:pt x="387988" y="523795"/>
                </a:lnTo>
                <a:lnTo>
                  <a:pt x="387988" y="116404"/>
                </a:lnTo>
                <a:lnTo>
                  <a:pt x="504382" y="116404"/>
                </a:lnTo>
                <a:lnTo>
                  <a:pt x="504382" y="101347"/>
                </a:lnTo>
                <a:lnTo>
                  <a:pt x="500047" y="97002"/>
                </a:lnTo>
                <a:close/>
              </a:path>
              <a:path w="504825" h="583564">
                <a:moveTo>
                  <a:pt x="281293" y="504390"/>
                </a:moveTo>
                <a:lnTo>
                  <a:pt x="270891" y="505864"/>
                </a:lnTo>
                <a:lnTo>
                  <a:pt x="261133" y="510288"/>
                </a:lnTo>
                <a:lnTo>
                  <a:pt x="301446" y="510288"/>
                </a:lnTo>
                <a:lnTo>
                  <a:pt x="291694" y="505864"/>
                </a:lnTo>
                <a:lnTo>
                  <a:pt x="281293" y="504390"/>
                </a:lnTo>
                <a:close/>
              </a:path>
              <a:path w="504825" h="583564">
                <a:moveTo>
                  <a:pt x="308713" y="469608"/>
                </a:moveTo>
                <a:lnTo>
                  <a:pt x="281289" y="469608"/>
                </a:lnTo>
                <a:lnTo>
                  <a:pt x="308283" y="496634"/>
                </a:lnTo>
                <a:lnTo>
                  <a:pt x="301446" y="510288"/>
                </a:lnTo>
                <a:lnTo>
                  <a:pt x="323167" y="510288"/>
                </a:lnTo>
                <a:lnTo>
                  <a:pt x="328817" y="499031"/>
                </a:lnTo>
                <a:lnTo>
                  <a:pt x="329476" y="497681"/>
                </a:lnTo>
                <a:lnTo>
                  <a:pt x="329705" y="496634"/>
                </a:lnTo>
                <a:lnTo>
                  <a:pt x="329791" y="471284"/>
                </a:lnTo>
                <a:lnTo>
                  <a:pt x="310388" y="471284"/>
                </a:lnTo>
                <a:lnTo>
                  <a:pt x="308713" y="469608"/>
                </a:lnTo>
                <a:close/>
              </a:path>
              <a:path w="504825" h="583564">
                <a:moveTo>
                  <a:pt x="290985" y="252201"/>
                </a:moveTo>
                <a:lnTo>
                  <a:pt x="271593" y="252201"/>
                </a:lnTo>
                <a:lnTo>
                  <a:pt x="271593" y="451881"/>
                </a:lnTo>
                <a:lnTo>
                  <a:pt x="252191" y="471284"/>
                </a:lnTo>
                <a:lnTo>
                  <a:pt x="279617" y="471284"/>
                </a:lnTo>
                <a:lnTo>
                  <a:pt x="281289" y="469608"/>
                </a:lnTo>
                <a:lnTo>
                  <a:pt x="308713" y="469608"/>
                </a:lnTo>
                <a:lnTo>
                  <a:pt x="290985" y="451881"/>
                </a:lnTo>
                <a:lnTo>
                  <a:pt x="290985" y="252201"/>
                </a:lnTo>
                <a:close/>
              </a:path>
              <a:path w="504825" h="583564">
                <a:moveTo>
                  <a:pt x="329791" y="252201"/>
                </a:moveTo>
                <a:lnTo>
                  <a:pt x="310388" y="252201"/>
                </a:lnTo>
                <a:lnTo>
                  <a:pt x="310388" y="471284"/>
                </a:lnTo>
                <a:lnTo>
                  <a:pt x="329791" y="471284"/>
                </a:lnTo>
                <a:lnTo>
                  <a:pt x="329791" y="252201"/>
                </a:lnTo>
                <a:close/>
              </a:path>
              <a:path w="504825" h="583564">
                <a:moveTo>
                  <a:pt x="329791" y="213396"/>
                </a:moveTo>
                <a:lnTo>
                  <a:pt x="310388" y="213396"/>
                </a:lnTo>
                <a:lnTo>
                  <a:pt x="310388" y="232799"/>
                </a:lnTo>
                <a:lnTo>
                  <a:pt x="329791" y="232799"/>
                </a:lnTo>
                <a:lnTo>
                  <a:pt x="329791" y="213396"/>
                </a:lnTo>
                <a:close/>
              </a:path>
              <a:path w="504825" h="583564">
                <a:moveTo>
                  <a:pt x="319088" y="155199"/>
                </a:moveTo>
                <a:lnTo>
                  <a:pt x="281289" y="155199"/>
                </a:lnTo>
                <a:lnTo>
                  <a:pt x="292617" y="157485"/>
                </a:lnTo>
                <a:lnTo>
                  <a:pt x="301866" y="163721"/>
                </a:lnTo>
                <a:lnTo>
                  <a:pt x="308102" y="172970"/>
                </a:lnTo>
                <a:lnTo>
                  <a:pt x="310388" y="184298"/>
                </a:lnTo>
                <a:lnTo>
                  <a:pt x="310388" y="194004"/>
                </a:lnTo>
                <a:lnTo>
                  <a:pt x="329791" y="194004"/>
                </a:lnTo>
                <a:lnTo>
                  <a:pt x="329791" y="184298"/>
                </a:lnTo>
                <a:lnTo>
                  <a:pt x="325979" y="165420"/>
                </a:lnTo>
                <a:lnTo>
                  <a:pt x="319088" y="155199"/>
                </a:lnTo>
                <a:close/>
              </a:path>
              <a:path w="504825" h="583564">
                <a:moveTo>
                  <a:pt x="174591" y="33119"/>
                </a:moveTo>
                <a:lnTo>
                  <a:pt x="155188" y="33119"/>
                </a:lnTo>
                <a:lnTo>
                  <a:pt x="155188" y="150854"/>
                </a:lnTo>
                <a:lnTo>
                  <a:pt x="150854" y="155199"/>
                </a:lnTo>
                <a:lnTo>
                  <a:pt x="172634" y="155199"/>
                </a:lnTo>
                <a:lnTo>
                  <a:pt x="174591" y="145503"/>
                </a:lnTo>
                <a:lnTo>
                  <a:pt x="174591" y="33119"/>
                </a:lnTo>
                <a:close/>
              </a:path>
              <a:path w="504825" h="583564">
                <a:moveTo>
                  <a:pt x="444227" y="19402"/>
                </a:moveTo>
                <a:lnTo>
                  <a:pt x="422447" y="19402"/>
                </a:lnTo>
                <a:lnTo>
                  <a:pt x="426793" y="23747"/>
                </a:lnTo>
                <a:lnTo>
                  <a:pt x="426793" y="97002"/>
                </a:lnTo>
                <a:lnTo>
                  <a:pt x="446185" y="97002"/>
                </a:lnTo>
                <a:lnTo>
                  <a:pt x="446185" y="29098"/>
                </a:lnTo>
                <a:lnTo>
                  <a:pt x="444227" y="194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4334535" y="7178689"/>
            <a:ext cx="2095500" cy="12363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180"/>
              </a:lnSpc>
              <a:spcBef>
                <a:spcPts val="95"/>
              </a:spcBef>
            </a:pPr>
            <a:r>
              <a:rPr sz="2650" spc="-95" dirty="0">
                <a:latin typeface="Arial"/>
                <a:cs typeface="Arial"/>
              </a:rPr>
              <a:t>Технічний</a:t>
            </a:r>
            <a:endParaRPr sz="2650">
              <a:latin typeface="Arial"/>
              <a:cs typeface="Arial"/>
            </a:endParaRPr>
          </a:p>
          <a:p>
            <a:pPr marL="12700" marR="5080">
              <a:lnSpc>
                <a:spcPts val="3180"/>
              </a:lnSpc>
              <a:spcBef>
                <a:spcPts val="105"/>
              </a:spcBef>
            </a:pPr>
            <a:r>
              <a:rPr sz="2650" spc="-55" dirty="0">
                <a:latin typeface="Arial"/>
                <a:cs typeface="Arial"/>
              </a:rPr>
              <a:t>та</a:t>
            </a:r>
            <a:r>
              <a:rPr sz="2650" spc="-220" dirty="0">
                <a:latin typeface="Arial"/>
                <a:cs typeface="Arial"/>
              </a:rPr>
              <a:t> </a:t>
            </a:r>
            <a:r>
              <a:rPr sz="2650" spc="-80" dirty="0">
                <a:latin typeface="Arial"/>
                <a:cs typeface="Arial"/>
              </a:rPr>
              <a:t>авторський  </a:t>
            </a:r>
            <a:r>
              <a:rPr sz="2650" spc="-70" dirty="0">
                <a:latin typeface="Arial"/>
                <a:cs typeface="Arial"/>
              </a:rPr>
              <a:t>нагляд</a:t>
            </a:r>
            <a:endParaRPr sz="26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257361" y="9020774"/>
            <a:ext cx="3661410" cy="832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650" spc="-20" dirty="0">
                <a:latin typeface="Arial"/>
                <a:cs typeface="Arial"/>
              </a:rPr>
              <a:t>Ремонтні </a:t>
            </a:r>
            <a:r>
              <a:rPr sz="2650" spc="-15" dirty="0">
                <a:latin typeface="Arial"/>
                <a:cs typeface="Arial"/>
              </a:rPr>
              <a:t>роботи,  </a:t>
            </a:r>
            <a:r>
              <a:rPr sz="2650" spc="-20" dirty="0">
                <a:latin typeface="Arial"/>
                <a:cs typeface="Arial"/>
              </a:rPr>
              <a:t>обладнання,</a:t>
            </a:r>
            <a:r>
              <a:rPr sz="2650" spc="-55" dirty="0">
                <a:latin typeface="Arial"/>
                <a:cs typeface="Arial"/>
              </a:rPr>
              <a:t> </a:t>
            </a:r>
            <a:r>
              <a:rPr sz="2650" spc="-15" dirty="0">
                <a:latin typeface="Arial"/>
                <a:cs typeface="Arial"/>
              </a:rPr>
              <a:t>матеріали</a:t>
            </a:r>
            <a:endParaRPr sz="26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708470" y="7734575"/>
            <a:ext cx="499745" cy="187071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3785"/>
              </a:lnSpc>
            </a:pPr>
            <a:r>
              <a:rPr sz="3300" spc="-20" dirty="0">
                <a:solidFill>
                  <a:srgbClr val="0C7014"/>
                </a:solidFill>
                <a:latin typeface="Arial"/>
                <a:cs typeface="Arial"/>
              </a:rPr>
              <a:t>ТРАНШ</a:t>
            </a:r>
            <a:r>
              <a:rPr sz="3300" spc="-65" dirty="0">
                <a:solidFill>
                  <a:srgbClr val="0C7014"/>
                </a:solidFill>
                <a:latin typeface="Arial"/>
                <a:cs typeface="Arial"/>
              </a:rPr>
              <a:t> </a:t>
            </a:r>
            <a:r>
              <a:rPr sz="3300" spc="20" dirty="0">
                <a:solidFill>
                  <a:srgbClr val="0C7014"/>
                </a:solidFill>
                <a:latin typeface="Arial"/>
                <a:cs typeface="Arial"/>
              </a:rPr>
              <a:t>3</a:t>
            </a:r>
            <a:endParaRPr sz="33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636760" y="4829838"/>
            <a:ext cx="499745" cy="187071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3785"/>
              </a:lnSpc>
            </a:pPr>
            <a:r>
              <a:rPr sz="3300" spc="-20" dirty="0">
                <a:solidFill>
                  <a:srgbClr val="0082C6"/>
                </a:solidFill>
                <a:latin typeface="Arial"/>
                <a:cs typeface="Arial"/>
              </a:rPr>
              <a:t>ТРАНШ</a:t>
            </a:r>
            <a:r>
              <a:rPr sz="3300" spc="-65" dirty="0">
                <a:solidFill>
                  <a:srgbClr val="0082C6"/>
                </a:solidFill>
                <a:latin typeface="Arial"/>
                <a:cs typeface="Arial"/>
              </a:rPr>
              <a:t> </a:t>
            </a:r>
            <a:r>
              <a:rPr sz="3300" spc="20" dirty="0">
                <a:solidFill>
                  <a:srgbClr val="0082C6"/>
                </a:solidFill>
                <a:latin typeface="Arial"/>
                <a:cs typeface="Arial"/>
              </a:rPr>
              <a:t>2</a:t>
            </a:r>
            <a:endParaRPr sz="33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624861" y="2647931"/>
            <a:ext cx="499745" cy="187071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3785"/>
              </a:lnSpc>
            </a:pPr>
            <a:r>
              <a:rPr sz="3300" spc="-20" dirty="0">
                <a:solidFill>
                  <a:srgbClr val="72BF44"/>
                </a:solidFill>
                <a:latin typeface="Arial"/>
                <a:cs typeface="Arial"/>
              </a:rPr>
              <a:t>ТРАНШ</a:t>
            </a:r>
            <a:r>
              <a:rPr sz="3300" spc="-65" dirty="0">
                <a:solidFill>
                  <a:srgbClr val="72BF44"/>
                </a:solidFill>
                <a:latin typeface="Arial"/>
                <a:cs typeface="Arial"/>
              </a:rPr>
              <a:t> </a:t>
            </a:r>
            <a:r>
              <a:rPr sz="3300" spc="20" dirty="0">
                <a:solidFill>
                  <a:srgbClr val="72BF44"/>
                </a:solidFill>
                <a:latin typeface="Arial"/>
                <a:cs typeface="Arial"/>
              </a:rPr>
              <a:t>1</a:t>
            </a:r>
            <a:endParaRPr sz="33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400199" y="7380433"/>
            <a:ext cx="2018030" cy="832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650" spc="-75" dirty="0">
                <a:latin typeface="Arial"/>
                <a:cs typeface="Arial"/>
              </a:rPr>
              <a:t>Се</a:t>
            </a:r>
            <a:r>
              <a:rPr sz="2650" spc="-130" dirty="0">
                <a:latin typeface="Arial"/>
                <a:cs typeface="Arial"/>
              </a:rPr>
              <a:t>р</a:t>
            </a:r>
            <a:r>
              <a:rPr sz="2650" spc="-75" dirty="0">
                <a:latin typeface="Arial"/>
                <a:cs typeface="Arial"/>
              </a:rPr>
              <a:t>тифі</a:t>
            </a:r>
            <a:r>
              <a:rPr sz="2650" spc="-15" dirty="0">
                <a:latin typeface="Arial"/>
                <a:cs typeface="Arial"/>
              </a:rPr>
              <a:t>к</a:t>
            </a:r>
            <a:r>
              <a:rPr sz="2650" spc="-75" dirty="0">
                <a:latin typeface="Arial"/>
                <a:cs typeface="Arial"/>
              </a:rPr>
              <a:t>ація  </a:t>
            </a:r>
            <a:r>
              <a:rPr sz="2650" spc="-40" dirty="0">
                <a:latin typeface="Arial"/>
                <a:cs typeface="Arial"/>
              </a:rPr>
              <a:t>ЕЕ</a:t>
            </a:r>
            <a:r>
              <a:rPr sz="2650" spc="-150" dirty="0">
                <a:latin typeface="Arial"/>
                <a:cs typeface="Arial"/>
              </a:rPr>
              <a:t> </a:t>
            </a:r>
            <a:r>
              <a:rPr sz="2650" spc="-100" dirty="0">
                <a:latin typeface="Arial"/>
                <a:cs typeface="Arial"/>
              </a:rPr>
              <a:t>будівлі</a:t>
            </a:r>
            <a:endParaRPr sz="26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2368106" y="7178689"/>
            <a:ext cx="1859280" cy="12363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650" spc="-75" dirty="0">
                <a:latin typeface="Arial"/>
                <a:cs typeface="Arial"/>
              </a:rPr>
              <a:t>О</a:t>
            </a:r>
            <a:r>
              <a:rPr sz="2650" spc="-105" dirty="0">
                <a:latin typeface="Arial"/>
                <a:cs typeface="Arial"/>
              </a:rPr>
              <a:t>б</a:t>
            </a:r>
            <a:r>
              <a:rPr sz="2650" spc="-75" dirty="0">
                <a:latin typeface="Arial"/>
                <a:cs typeface="Arial"/>
              </a:rPr>
              <a:t>с</a:t>
            </a:r>
            <a:r>
              <a:rPr sz="2650" spc="-105" dirty="0">
                <a:latin typeface="Arial"/>
                <a:cs typeface="Arial"/>
              </a:rPr>
              <a:t>те</a:t>
            </a:r>
            <a:r>
              <a:rPr sz="2650" spc="-75" dirty="0">
                <a:latin typeface="Arial"/>
                <a:cs typeface="Arial"/>
              </a:rPr>
              <a:t>ження  інженерних  </a:t>
            </a:r>
            <a:r>
              <a:rPr sz="2650" spc="-80" dirty="0">
                <a:latin typeface="Arial"/>
                <a:cs typeface="Arial"/>
              </a:rPr>
              <a:t>систем</a:t>
            </a:r>
            <a:endParaRPr sz="26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4773727" y="7316550"/>
            <a:ext cx="1534160" cy="9302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900" b="1" spc="15" dirty="0">
                <a:solidFill>
                  <a:srgbClr val="0C7014"/>
                </a:solidFill>
                <a:latin typeface="Arial"/>
                <a:cs typeface="Arial"/>
              </a:rPr>
              <a:t>70%</a:t>
            </a:r>
            <a:endParaRPr sz="59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4011874" y="10494160"/>
            <a:ext cx="2855595" cy="320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00" spc="10" dirty="0">
                <a:latin typeface="Arial"/>
                <a:cs typeface="Arial"/>
              </a:rPr>
              <a:t>* Для перших 300</a:t>
            </a:r>
            <a:r>
              <a:rPr sz="1900" spc="-55" dirty="0">
                <a:latin typeface="Arial"/>
                <a:cs typeface="Arial"/>
              </a:rPr>
              <a:t> </a:t>
            </a:r>
            <a:r>
              <a:rPr sz="1900" spc="5" dirty="0">
                <a:latin typeface="Arial"/>
                <a:cs typeface="Arial"/>
              </a:rPr>
              <a:t>заявок</a:t>
            </a:r>
            <a:endParaRPr sz="19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374133" y="8978379"/>
            <a:ext cx="8063865" cy="7531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4750" b="1" spc="15" dirty="0">
                <a:solidFill>
                  <a:srgbClr val="0C7014"/>
                </a:solidFill>
                <a:latin typeface="Arial"/>
                <a:cs typeface="Arial"/>
              </a:rPr>
              <a:t>А </a:t>
            </a:r>
            <a:r>
              <a:rPr sz="4750" b="1" spc="5" dirty="0">
                <a:solidFill>
                  <a:srgbClr val="0C7014"/>
                </a:solidFill>
                <a:latin typeface="Arial"/>
                <a:cs typeface="Arial"/>
              </a:rPr>
              <a:t>- </a:t>
            </a:r>
            <a:r>
              <a:rPr sz="4750" b="1" spc="10" dirty="0">
                <a:solidFill>
                  <a:srgbClr val="0C7014"/>
                </a:solidFill>
                <a:latin typeface="Arial"/>
                <a:cs typeface="Arial"/>
              </a:rPr>
              <a:t>40% </a:t>
            </a:r>
            <a:r>
              <a:rPr sz="3900" b="1" dirty="0">
                <a:solidFill>
                  <a:srgbClr val="559B5A"/>
                </a:solidFill>
                <a:latin typeface="Arial"/>
                <a:cs typeface="Arial"/>
              </a:rPr>
              <a:t>(60%)</a:t>
            </a:r>
            <a:r>
              <a:rPr sz="4275" b="1" baseline="28265" dirty="0">
                <a:solidFill>
                  <a:srgbClr val="559B5A"/>
                </a:solidFill>
                <a:latin typeface="Arial"/>
                <a:cs typeface="Arial"/>
              </a:rPr>
              <a:t>*</a:t>
            </a:r>
            <a:r>
              <a:rPr sz="4750" b="1" dirty="0">
                <a:solidFill>
                  <a:srgbClr val="559B5A"/>
                </a:solidFill>
                <a:latin typeface="Arial"/>
                <a:cs typeface="Arial"/>
              </a:rPr>
              <a:t>, </a:t>
            </a:r>
            <a:r>
              <a:rPr sz="4750" b="1" spc="15" dirty="0">
                <a:solidFill>
                  <a:srgbClr val="0C7014"/>
                </a:solidFill>
                <a:latin typeface="Arial"/>
                <a:cs typeface="Arial"/>
              </a:rPr>
              <a:t>Б </a:t>
            </a:r>
            <a:r>
              <a:rPr sz="4750" b="1" spc="5" dirty="0">
                <a:solidFill>
                  <a:srgbClr val="0C7014"/>
                </a:solidFill>
                <a:latin typeface="Arial"/>
                <a:cs typeface="Arial"/>
              </a:rPr>
              <a:t>- </a:t>
            </a:r>
            <a:r>
              <a:rPr sz="4750" b="1" spc="10" dirty="0">
                <a:solidFill>
                  <a:srgbClr val="0C7014"/>
                </a:solidFill>
                <a:latin typeface="Arial"/>
                <a:cs typeface="Arial"/>
              </a:rPr>
              <a:t>50% </a:t>
            </a:r>
            <a:r>
              <a:rPr sz="3900" b="1" dirty="0">
                <a:solidFill>
                  <a:srgbClr val="559B5A"/>
                </a:solidFill>
                <a:latin typeface="Arial"/>
                <a:cs typeface="Arial"/>
              </a:rPr>
              <a:t>(70%)</a:t>
            </a:r>
            <a:r>
              <a:rPr sz="4275" b="1" baseline="28265" dirty="0">
                <a:solidFill>
                  <a:srgbClr val="559B5A"/>
                </a:solidFill>
                <a:latin typeface="Arial"/>
                <a:cs typeface="Arial"/>
              </a:rPr>
              <a:t>*</a:t>
            </a:r>
            <a:endParaRPr sz="4275" baseline="28265">
              <a:latin typeface="Arial"/>
              <a:cs typeface="Arial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title"/>
          </p:nvPr>
        </p:nvSpPr>
        <p:spPr>
          <a:xfrm>
            <a:off x="7332857" y="1464952"/>
            <a:ext cx="7440870" cy="7739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50" dirty="0">
                <a:latin typeface="Museo Cyrl 500" panose="02000000000000000000" pitchFamily="50" charset="-52"/>
              </a:rPr>
              <a:t>Грантова</a:t>
            </a:r>
            <a:r>
              <a:rPr spc="-135" dirty="0">
                <a:latin typeface="Museo Cyrl 500" panose="02000000000000000000" pitchFamily="50" charset="-52"/>
              </a:rPr>
              <a:t> </a:t>
            </a:r>
            <a:r>
              <a:rPr spc="190" dirty="0">
                <a:latin typeface="Museo Cyrl 500" panose="02000000000000000000" pitchFamily="50" charset="-52"/>
              </a:rPr>
              <a:t>політика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58490" y="989498"/>
            <a:ext cx="14345285" cy="0"/>
          </a:xfrm>
          <a:custGeom>
            <a:avLst/>
            <a:gdLst/>
            <a:ahLst/>
            <a:cxnLst/>
            <a:rect l="l" t="t" r="r" b="b"/>
            <a:pathLst>
              <a:path w="14345285">
                <a:moveTo>
                  <a:pt x="0" y="0"/>
                </a:moveTo>
                <a:lnTo>
                  <a:pt x="14345112" y="0"/>
                </a:lnTo>
              </a:path>
            </a:pathLst>
          </a:custGeom>
          <a:ln w="20941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095026" y="4240791"/>
            <a:ext cx="17009745" cy="3894454"/>
          </a:xfrm>
          <a:custGeom>
            <a:avLst/>
            <a:gdLst/>
            <a:ahLst/>
            <a:cxnLst/>
            <a:rect l="l" t="t" r="r" b="b"/>
            <a:pathLst>
              <a:path w="17009745" h="3894454">
                <a:moveTo>
                  <a:pt x="0" y="0"/>
                </a:moveTo>
                <a:lnTo>
                  <a:pt x="17009359" y="0"/>
                </a:lnTo>
                <a:lnTo>
                  <a:pt x="17009359" y="3894070"/>
                </a:lnTo>
                <a:lnTo>
                  <a:pt x="3422432" y="3873521"/>
                </a:lnTo>
              </a:path>
            </a:pathLst>
          </a:custGeom>
          <a:ln w="16447">
            <a:solidFill>
              <a:srgbClr val="0082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06186" y="3452118"/>
            <a:ext cx="1577975" cy="1593850"/>
          </a:xfrm>
          <a:custGeom>
            <a:avLst/>
            <a:gdLst/>
            <a:ahLst/>
            <a:cxnLst/>
            <a:rect l="l" t="t" r="r" b="b"/>
            <a:pathLst>
              <a:path w="1577975" h="1593850">
                <a:moveTo>
                  <a:pt x="788837" y="1593770"/>
                </a:moveTo>
                <a:lnTo>
                  <a:pt x="740783" y="1592316"/>
                </a:lnTo>
                <a:lnTo>
                  <a:pt x="693491" y="1588008"/>
                </a:lnTo>
                <a:lnTo>
                  <a:pt x="647042" y="1580931"/>
                </a:lnTo>
                <a:lnTo>
                  <a:pt x="601521" y="1571168"/>
                </a:lnTo>
                <a:lnTo>
                  <a:pt x="557008" y="1558801"/>
                </a:lnTo>
                <a:lnTo>
                  <a:pt x="513586" y="1543915"/>
                </a:lnTo>
                <a:lnTo>
                  <a:pt x="471339" y="1526592"/>
                </a:lnTo>
                <a:lnTo>
                  <a:pt x="430348" y="1506917"/>
                </a:lnTo>
                <a:lnTo>
                  <a:pt x="390696" y="1484972"/>
                </a:lnTo>
                <a:lnTo>
                  <a:pt x="352465" y="1460840"/>
                </a:lnTo>
                <a:lnTo>
                  <a:pt x="315739" y="1434606"/>
                </a:lnTo>
                <a:lnTo>
                  <a:pt x="280599" y="1406353"/>
                </a:lnTo>
                <a:lnTo>
                  <a:pt x="247128" y="1376163"/>
                </a:lnTo>
                <a:lnTo>
                  <a:pt x="215409" y="1344120"/>
                </a:lnTo>
                <a:lnTo>
                  <a:pt x="185524" y="1310308"/>
                </a:lnTo>
                <a:lnTo>
                  <a:pt x="157556" y="1274809"/>
                </a:lnTo>
                <a:lnTo>
                  <a:pt x="131587" y="1237708"/>
                </a:lnTo>
                <a:lnTo>
                  <a:pt x="107699" y="1199088"/>
                </a:lnTo>
                <a:lnTo>
                  <a:pt x="85976" y="1159031"/>
                </a:lnTo>
                <a:lnTo>
                  <a:pt x="66499" y="1117622"/>
                </a:lnTo>
                <a:lnTo>
                  <a:pt x="49351" y="1074944"/>
                </a:lnTo>
                <a:lnTo>
                  <a:pt x="34615" y="1031079"/>
                </a:lnTo>
                <a:lnTo>
                  <a:pt x="22374" y="986112"/>
                </a:lnTo>
                <a:lnTo>
                  <a:pt x="12709" y="940126"/>
                </a:lnTo>
                <a:lnTo>
                  <a:pt x="5703" y="893204"/>
                </a:lnTo>
                <a:lnTo>
                  <a:pt x="1439" y="845429"/>
                </a:lnTo>
                <a:lnTo>
                  <a:pt x="0" y="796885"/>
                </a:lnTo>
                <a:lnTo>
                  <a:pt x="1439" y="748341"/>
                </a:lnTo>
                <a:lnTo>
                  <a:pt x="5703" y="700566"/>
                </a:lnTo>
                <a:lnTo>
                  <a:pt x="12709" y="653644"/>
                </a:lnTo>
                <a:lnTo>
                  <a:pt x="22374" y="607657"/>
                </a:lnTo>
                <a:lnTo>
                  <a:pt x="34615" y="562690"/>
                </a:lnTo>
                <a:lnTo>
                  <a:pt x="49351" y="518826"/>
                </a:lnTo>
                <a:lnTo>
                  <a:pt x="66499" y="476147"/>
                </a:lnTo>
                <a:lnTo>
                  <a:pt x="85976" y="434738"/>
                </a:lnTo>
                <a:lnTo>
                  <a:pt x="107699" y="394681"/>
                </a:lnTo>
                <a:lnTo>
                  <a:pt x="131587" y="356061"/>
                </a:lnTo>
                <a:lnTo>
                  <a:pt x="157556" y="318960"/>
                </a:lnTo>
                <a:lnTo>
                  <a:pt x="185524" y="283462"/>
                </a:lnTo>
                <a:lnTo>
                  <a:pt x="215409" y="249650"/>
                </a:lnTo>
                <a:lnTo>
                  <a:pt x="247128" y="217607"/>
                </a:lnTo>
                <a:lnTo>
                  <a:pt x="280599" y="187417"/>
                </a:lnTo>
                <a:lnTo>
                  <a:pt x="315739" y="159163"/>
                </a:lnTo>
                <a:lnTo>
                  <a:pt x="352465" y="132929"/>
                </a:lnTo>
                <a:lnTo>
                  <a:pt x="390696" y="108798"/>
                </a:lnTo>
                <a:lnTo>
                  <a:pt x="430348" y="86853"/>
                </a:lnTo>
                <a:lnTo>
                  <a:pt x="471339" y="67177"/>
                </a:lnTo>
                <a:lnTo>
                  <a:pt x="513586" y="49855"/>
                </a:lnTo>
                <a:lnTo>
                  <a:pt x="557008" y="34968"/>
                </a:lnTo>
                <a:lnTo>
                  <a:pt x="601521" y="22602"/>
                </a:lnTo>
                <a:lnTo>
                  <a:pt x="647042" y="12838"/>
                </a:lnTo>
                <a:lnTo>
                  <a:pt x="693491" y="5761"/>
                </a:lnTo>
                <a:lnTo>
                  <a:pt x="740783" y="1454"/>
                </a:lnTo>
                <a:lnTo>
                  <a:pt x="788837" y="0"/>
                </a:lnTo>
                <a:lnTo>
                  <a:pt x="836891" y="1454"/>
                </a:lnTo>
                <a:lnTo>
                  <a:pt x="884183" y="5761"/>
                </a:lnTo>
                <a:lnTo>
                  <a:pt x="930632" y="12838"/>
                </a:lnTo>
                <a:lnTo>
                  <a:pt x="976153" y="22602"/>
                </a:lnTo>
                <a:lnTo>
                  <a:pt x="1020666" y="34968"/>
                </a:lnTo>
                <a:lnTo>
                  <a:pt x="1064088" y="49855"/>
                </a:lnTo>
                <a:lnTo>
                  <a:pt x="1106335" y="67177"/>
                </a:lnTo>
                <a:lnTo>
                  <a:pt x="1147326" y="86853"/>
                </a:lnTo>
                <a:lnTo>
                  <a:pt x="1186978" y="108798"/>
                </a:lnTo>
                <a:lnTo>
                  <a:pt x="1225209" y="132929"/>
                </a:lnTo>
                <a:lnTo>
                  <a:pt x="1261935" y="159163"/>
                </a:lnTo>
                <a:lnTo>
                  <a:pt x="1297075" y="187417"/>
                </a:lnTo>
                <a:lnTo>
                  <a:pt x="1330546" y="217607"/>
                </a:lnTo>
                <a:lnTo>
                  <a:pt x="1362265" y="249650"/>
                </a:lnTo>
                <a:lnTo>
                  <a:pt x="1392150" y="283462"/>
                </a:lnTo>
                <a:lnTo>
                  <a:pt x="1420118" y="318960"/>
                </a:lnTo>
                <a:lnTo>
                  <a:pt x="1446087" y="356061"/>
                </a:lnTo>
                <a:lnTo>
                  <a:pt x="1469975" y="394681"/>
                </a:lnTo>
                <a:lnTo>
                  <a:pt x="1491699" y="434738"/>
                </a:lnTo>
                <a:lnTo>
                  <a:pt x="1511175" y="476147"/>
                </a:lnTo>
                <a:lnTo>
                  <a:pt x="1528323" y="518826"/>
                </a:lnTo>
                <a:lnTo>
                  <a:pt x="1543059" y="562690"/>
                </a:lnTo>
                <a:lnTo>
                  <a:pt x="1555300" y="607657"/>
                </a:lnTo>
                <a:lnTo>
                  <a:pt x="1564965" y="653644"/>
                </a:lnTo>
                <a:lnTo>
                  <a:pt x="1571971" y="700566"/>
                </a:lnTo>
                <a:lnTo>
                  <a:pt x="1576235" y="748341"/>
                </a:lnTo>
                <a:lnTo>
                  <a:pt x="1577675" y="796885"/>
                </a:lnTo>
                <a:lnTo>
                  <a:pt x="1576235" y="845429"/>
                </a:lnTo>
                <a:lnTo>
                  <a:pt x="1571971" y="893204"/>
                </a:lnTo>
                <a:lnTo>
                  <a:pt x="1564965" y="940126"/>
                </a:lnTo>
                <a:lnTo>
                  <a:pt x="1555300" y="986112"/>
                </a:lnTo>
                <a:lnTo>
                  <a:pt x="1543059" y="1031079"/>
                </a:lnTo>
                <a:lnTo>
                  <a:pt x="1528323" y="1074944"/>
                </a:lnTo>
                <a:lnTo>
                  <a:pt x="1511175" y="1117622"/>
                </a:lnTo>
                <a:lnTo>
                  <a:pt x="1491699" y="1159031"/>
                </a:lnTo>
                <a:lnTo>
                  <a:pt x="1469975" y="1199088"/>
                </a:lnTo>
                <a:lnTo>
                  <a:pt x="1446087" y="1237708"/>
                </a:lnTo>
                <a:lnTo>
                  <a:pt x="1420118" y="1274809"/>
                </a:lnTo>
                <a:lnTo>
                  <a:pt x="1392150" y="1310308"/>
                </a:lnTo>
                <a:lnTo>
                  <a:pt x="1362265" y="1344120"/>
                </a:lnTo>
                <a:lnTo>
                  <a:pt x="1330546" y="1376163"/>
                </a:lnTo>
                <a:lnTo>
                  <a:pt x="1297075" y="1406353"/>
                </a:lnTo>
                <a:lnTo>
                  <a:pt x="1261935" y="1434606"/>
                </a:lnTo>
                <a:lnTo>
                  <a:pt x="1225209" y="1460840"/>
                </a:lnTo>
                <a:lnTo>
                  <a:pt x="1186978" y="1484972"/>
                </a:lnTo>
                <a:lnTo>
                  <a:pt x="1147326" y="1506917"/>
                </a:lnTo>
                <a:lnTo>
                  <a:pt x="1106335" y="1526592"/>
                </a:lnTo>
                <a:lnTo>
                  <a:pt x="1064088" y="1543915"/>
                </a:lnTo>
                <a:lnTo>
                  <a:pt x="1020666" y="1558801"/>
                </a:lnTo>
                <a:lnTo>
                  <a:pt x="976153" y="1571168"/>
                </a:lnTo>
                <a:lnTo>
                  <a:pt x="930632" y="1580931"/>
                </a:lnTo>
                <a:lnTo>
                  <a:pt x="884183" y="1588008"/>
                </a:lnTo>
                <a:lnTo>
                  <a:pt x="836891" y="1592316"/>
                </a:lnTo>
                <a:lnTo>
                  <a:pt x="788837" y="1593770"/>
                </a:lnTo>
                <a:close/>
              </a:path>
            </a:pathLst>
          </a:custGeom>
          <a:solidFill>
            <a:srgbClr val="0082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06186" y="3452117"/>
            <a:ext cx="1577975" cy="1593850"/>
          </a:xfrm>
          <a:custGeom>
            <a:avLst/>
            <a:gdLst/>
            <a:ahLst/>
            <a:cxnLst/>
            <a:rect l="l" t="t" r="r" b="b"/>
            <a:pathLst>
              <a:path w="1577975" h="1593850">
                <a:moveTo>
                  <a:pt x="0" y="796885"/>
                </a:moveTo>
                <a:lnTo>
                  <a:pt x="1439" y="748341"/>
                </a:lnTo>
                <a:lnTo>
                  <a:pt x="5703" y="700566"/>
                </a:lnTo>
                <a:lnTo>
                  <a:pt x="12709" y="653644"/>
                </a:lnTo>
                <a:lnTo>
                  <a:pt x="22374" y="607657"/>
                </a:lnTo>
                <a:lnTo>
                  <a:pt x="34615" y="562690"/>
                </a:lnTo>
                <a:lnTo>
                  <a:pt x="49351" y="518826"/>
                </a:lnTo>
                <a:lnTo>
                  <a:pt x="66499" y="476147"/>
                </a:lnTo>
                <a:lnTo>
                  <a:pt x="85976" y="434738"/>
                </a:lnTo>
                <a:lnTo>
                  <a:pt x="107699" y="394681"/>
                </a:lnTo>
                <a:lnTo>
                  <a:pt x="131587" y="356061"/>
                </a:lnTo>
                <a:lnTo>
                  <a:pt x="157556" y="318960"/>
                </a:lnTo>
                <a:lnTo>
                  <a:pt x="185524" y="283462"/>
                </a:lnTo>
                <a:lnTo>
                  <a:pt x="215409" y="249650"/>
                </a:lnTo>
                <a:lnTo>
                  <a:pt x="247128" y="217607"/>
                </a:lnTo>
                <a:lnTo>
                  <a:pt x="280599" y="187417"/>
                </a:lnTo>
                <a:lnTo>
                  <a:pt x="315739" y="159163"/>
                </a:lnTo>
                <a:lnTo>
                  <a:pt x="352465" y="132929"/>
                </a:lnTo>
                <a:lnTo>
                  <a:pt x="390696" y="108798"/>
                </a:lnTo>
                <a:lnTo>
                  <a:pt x="430348" y="86853"/>
                </a:lnTo>
                <a:lnTo>
                  <a:pt x="471339" y="67177"/>
                </a:lnTo>
                <a:lnTo>
                  <a:pt x="513586" y="49855"/>
                </a:lnTo>
                <a:lnTo>
                  <a:pt x="557008" y="34968"/>
                </a:lnTo>
                <a:lnTo>
                  <a:pt x="601521" y="22602"/>
                </a:lnTo>
                <a:lnTo>
                  <a:pt x="647042" y="12838"/>
                </a:lnTo>
                <a:lnTo>
                  <a:pt x="693491" y="5761"/>
                </a:lnTo>
                <a:lnTo>
                  <a:pt x="740783" y="1454"/>
                </a:lnTo>
                <a:lnTo>
                  <a:pt x="788837" y="0"/>
                </a:lnTo>
                <a:lnTo>
                  <a:pt x="836891" y="1454"/>
                </a:lnTo>
                <a:lnTo>
                  <a:pt x="884183" y="5761"/>
                </a:lnTo>
                <a:lnTo>
                  <a:pt x="930632" y="12838"/>
                </a:lnTo>
                <a:lnTo>
                  <a:pt x="976153" y="22602"/>
                </a:lnTo>
                <a:lnTo>
                  <a:pt x="1020666" y="34968"/>
                </a:lnTo>
                <a:lnTo>
                  <a:pt x="1064088" y="49855"/>
                </a:lnTo>
                <a:lnTo>
                  <a:pt x="1106335" y="67177"/>
                </a:lnTo>
                <a:lnTo>
                  <a:pt x="1147326" y="86853"/>
                </a:lnTo>
                <a:lnTo>
                  <a:pt x="1186978" y="108798"/>
                </a:lnTo>
                <a:lnTo>
                  <a:pt x="1225209" y="132929"/>
                </a:lnTo>
                <a:lnTo>
                  <a:pt x="1261935" y="159163"/>
                </a:lnTo>
                <a:lnTo>
                  <a:pt x="1297075" y="187417"/>
                </a:lnTo>
                <a:lnTo>
                  <a:pt x="1330546" y="217607"/>
                </a:lnTo>
                <a:lnTo>
                  <a:pt x="1362265" y="249650"/>
                </a:lnTo>
                <a:lnTo>
                  <a:pt x="1392150" y="283462"/>
                </a:lnTo>
                <a:lnTo>
                  <a:pt x="1420118" y="318960"/>
                </a:lnTo>
                <a:lnTo>
                  <a:pt x="1446087" y="356061"/>
                </a:lnTo>
                <a:lnTo>
                  <a:pt x="1469975" y="394681"/>
                </a:lnTo>
                <a:lnTo>
                  <a:pt x="1491699" y="434738"/>
                </a:lnTo>
                <a:lnTo>
                  <a:pt x="1511175" y="476147"/>
                </a:lnTo>
                <a:lnTo>
                  <a:pt x="1528323" y="518826"/>
                </a:lnTo>
                <a:lnTo>
                  <a:pt x="1543059" y="562690"/>
                </a:lnTo>
                <a:lnTo>
                  <a:pt x="1555300" y="607657"/>
                </a:lnTo>
                <a:lnTo>
                  <a:pt x="1564965" y="653644"/>
                </a:lnTo>
                <a:lnTo>
                  <a:pt x="1571971" y="700566"/>
                </a:lnTo>
                <a:lnTo>
                  <a:pt x="1576235" y="748341"/>
                </a:lnTo>
                <a:lnTo>
                  <a:pt x="1577675" y="796885"/>
                </a:lnTo>
                <a:lnTo>
                  <a:pt x="1576235" y="845429"/>
                </a:lnTo>
                <a:lnTo>
                  <a:pt x="1571971" y="893204"/>
                </a:lnTo>
                <a:lnTo>
                  <a:pt x="1564965" y="940126"/>
                </a:lnTo>
                <a:lnTo>
                  <a:pt x="1555300" y="986112"/>
                </a:lnTo>
                <a:lnTo>
                  <a:pt x="1543059" y="1031079"/>
                </a:lnTo>
                <a:lnTo>
                  <a:pt x="1528323" y="1074944"/>
                </a:lnTo>
                <a:lnTo>
                  <a:pt x="1511175" y="1117622"/>
                </a:lnTo>
                <a:lnTo>
                  <a:pt x="1491699" y="1159032"/>
                </a:lnTo>
                <a:lnTo>
                  <a:pt x="1469975" y="1199088"/>
                </a:lnTo>
                <a:lnTo>
                  <a:pt x="1446087" y="1237708"/>
                </a:lnTo>
                <a:lnTo>
                  <a:pt x="1420118" y="1274809"/>
                </a:lnTo>
                <a:lnTo>
                  <a:pt x="1392150" y="1310308"/>
                </a:lnTo>
                <a:lnTo>
                  <a:pt x="1362265" y="1344120"/>
                </a:lnTo>
                <a:lnTo>
                  <a:pt x="1330546" y="1376163"/>
                </a:lnTo>
                <a:lnTo>
                  <a:pt x="1297075" y="1406353"/>
                </a:lnTo>
                <a:lnTo>
                  <a:pt x="1261935" y="1434606"/>
                </a:lnTo>
                <a:lnTo>
                  <a:pt x="1225209" y="1460840"/>
                </a:lnTo>
                <a:lnTo>
                  <a:pt x="1186978" y="1484972"/>
                </a:lnTo>
                <a:lnTo>
                  <a:pt x="1147326" y="1506917"/>
                </a:lnTo>
                <a:lnTo>
                  <a:pt x="1106335" y="1526592"/>
                </a:lnTo>
                <a:lnTo>
                  <a:pt x="1064088" y="1543915"/>
                </a:lnTo>
                <a:lnTo>
                  <a:pt x="1020666" y="1558801"/>
                </a:lnTo>
                <a:lnTo>
                  <a:pt x="976153" y="1571168"/>
                </a:lnTo>
                <a:lnTo>
                  <a:pt x="930632" y="1580931"/>
                </a:lnTo>
                <a:lnTo>
                  <a:pt x="884183" y="1588008"/>
                </a:lnTo>
                <a:lnTo>
                  <a:pt x="836891" y="1592316"/>
                </a:lnTo>
                <a:lnTo>
                  <a:pt x="788837" y="1593770"/>
                </a:lnTo>
                <a:lnTo>
                  <a:pt x="740783" y="1592316"/>
                </a:lnTo>
                <a:lnTo>
                  <a:pt x="693491" y="1588008"/>
                </a:lnTo>
                <a:lnTo>
                  <a:pt x="647042" y="1580931"/>
                </a:lnTo>
                <a:lnTo>
                  <a:pt x="601521" y="1571168"/>
                </a:lnTo>
                <a:lnTo>
                  <a:pt x="557008" y="1558801"/>
                </a:lnTo>
                <a:lnTo>
                  <a:pt x="513586" y="1543915"/>
                </a:lnTo>
                <a:lnTo>
                  <a:pt x="471339" y="1526592"/>
                </a:lnTo>
                <a:lnTo>
                  <a:pt x="430348" y="1506917"/>
                </a:lnTo>
                <a:lnTo>
                  <a:pt x="390696" y="1484972"/>
                </a:lnTo>
                <a:lnTo>
                  <a:pt x="352465" y="1460840"/>
                </a:lnTo>
                <a:lnTo>
                  <a:pt x="315739" y="1434606"/>
                </a:lnTo>
                <a:lnTo>
                  <a:pt x="280599" y="1406353"/>
                </a:lnTo>
                <a:lnTo>
                  <a:pt x="247128" y="1376163"/>
                </a:lnTo>
                <a:lnTo>
                  <a:pt x="215409" y="1344120"/>
                </a:lnTo>
                <a:lnTo>
                  <a:pt x="185524" y="1310308"/>
                </a:lnTo>
                <a:lnTo>
                  <a:pt x="157556" y="1274809"/>
                </a:lnTo>
                <a:lnTo>
                  <a:pt x="131587" y="1237708"/>
                </a:lnTo>
                <a:lnTo>
                  <a:pt x="107699" y="1199088"/>
                </a:lnTo>
                <a:lnTo>
                  <a:pt x="85976" y="1159032"/>
                </a:lnTo>
                <a:lnTo>
                  <a:pt x="66499" y="1117622"/>
                </a:lnTo>
                <a:lnTo>
                  <a:pt x="49351" y="1074944"/>
                </a:lnTo>
                <a:lnTo>
                  <a:pt x="34615" y="1031079"/>
                </a:lnTo>
                <a:lnTo>
                  <a:pt x="22374" y="986112"/>
                </a:lnTo>
                <a:lnTo>
                  <a:pt x="12709" y="940126"/>
                </a:lnTo>
                <a:lnTo>
                  <a:pt x="5703" y="893204"/>
                </a:lnTo>
                <a:lnTo>
                  <a:pt x="1439" y="845429"/>
                </a:lnTo>
                <a:lnTo>
                  <a:pt x="0" y="796885"/>
                </a:lnTo>
                <a:close/>
              </a:path>
            </a:pathLst>
          </a:custGeom>
          <a:ln w="1644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135349" y="3452116"/>
            <a:ext cx="1577975" cy="1593850"/>
          </a:xfrm>
          <a:custGeom>
            <a:avLst/>
            <a:gdLst/>
            <a:ahLst/>
            <a:cxnLst/>
            <a:rect l="l" t="t" r="r" b="b"/>
            <a:pathLst>
              <a:path w="1577975" h="1593850">
                <a:moveTo>
                  <a:pt x="788837" y="1593770"/>
                </a:moveTo>
                <a:lnTo>
                  <a:pt x="740783" y="1592316"/>
                </a:lnTo>
                <a:lnTo>
                  <a:pt x="693491" y="1588008"/>
                </a:lnTo>
                <a:lnTo>
                  <a:pt x="647042" y="1580931"/>
                </a:lnTo>
                <a:lnTo>
                  <a:pt x="601521" y="1571168"/>
                </a:lnTo>
                <a:lnTo>
                  <a:pt x="557008" y="1558801"/>
                </a:lnTo>
                <a:lnTo>
                  <a:pt x="513586" y="1543915"/>
                </a:lnTo>
                <a:lnTo>
                  <a:pt x="471339" y="1526592"/>
                </a:lnTo>
                <a:lnTo>
                  <a:pt x="430348" y="1506917"/>
                </a:lnTo>
                <a:lnTo>
                  <a:pt x="390696" y="1484972"/>
                </a:lnTo>
                <a:lnTo>
                  <a:pt x="352465" y="1460840"/>
                </a:lnTo>
                <a:lnTo>
                  <a:pt x="315739" y="1434606"/>
                </a:lnTo>
                <a:lnTo>
                  <a:pt x="280599" y="1406353"/>
                </a:lnTo>
                <a:lnTo>
                  <a:pt x="247128" y="1376163"/>
                </a:lnTo>
                <a:lnTo>
                  <a:pt x="215409" y="1344120"/>
                </a:lnTo>
                <a:lnTo>
                  <a:pt x="185524" y="1310308"/>
                </a:lnTo>
                <a:lnTo>
                  <a:pt x="157556" y="1274809"/>
                </a:lnTo>
                <a:lnTo>
                  <a:pt x="131587" y="1237708"/>
                </a:lnTo>
                <a:lnTo>
                  <a:pt x="107699" y="1199088"/>
                </a:lnTo>
                <a:lnTo>
                  <a:pt x="85976" y="1159031"/>
                </a:lnTo>
                <a:lnTo>
                  <a:pt x="66499" y="1117622"/>
                </a:lnTo>
                <a:lnTo>
                  <a:pt x="49351" y="1074944"/>
                </a:lnTo>
                <a:lnTo>
                  <a:pt x="34615" y="1031079"/>
                </a:lnTo>
                <a:lnTo>
                  <a:pt x="22374" y="986112"/>
                </a:lnTo>
                <a:lnTo>
                  <a:pt x="12709" y="940126"/>
                </a:lnTo>
                <a:lnTo>
                  <a:pt x="5703" y="893204"/>
                </a:lnTo>
                <a:lnTo>
                  <a:pt x="1439" y="845429"/>
                </a:lnTo>
                <a:lnTo>
                  <a:pt x="0" y="796885"/>
                </a:lnTo>
                <a:lnTo>
                  <a:pt x="1439" y="748341"/>
                </a:lnTo>
                <a:lnTo>
                  <a:pt x="5703" y="700566"/>
                </a:lnTo>
                <a:lnTo>
                  <a:pt x="12709" y="653644"/>
                </a:lnTo>
                <a:lnTo>
                  <a:pt x="22374" y="607657"/>
                </a:lnTo>
                <a:lnTo>
                  <a:pt x="34615" y="562690"/>
                </a:lnTo>
                <a:lnTo>
                  <a:pt x="49351" y="518826"/>
                </a:lnTo>
                <a:lnTo>
                  <a:pt x="66499" y="476147"/>
                </a:lnTo>
                <a:lnTo>
                  <a:pt x="85976" y="434738"/>
                </a:lnTo>
                <a:lnTo>
                  <a:pt x="107699" y="394681"/>
                </a:lnTo>
                <a:lnTo>
                  <a:pt x="131587" y="356061"/>
                </a:lnTo>
                <a:lnTo>
                  <a:pt x="157556" y="318960"/>
                </a:lnTo>
                <a:lnTo>
                  <a:pt x="185524" y="283462"/>
                </a:lnTo>
                <a:lnTo>
                  <a:pt x="215409" y="249650"/>
                </a:lnTo>
                <a:lnTo>
                  <a:pt x="247128" y="217607"/>
                </a:lnTo>
                <a:lnTo>
                  <a:pt x="280599" y="187417"/>
                </a:lnTo>
                <a:lnTo>
                  <a:pt x="315739" y="159163"/>
                </a:lnTo>
                <a:lnTo>
                  <a:pt x="352465" y="132929"/>
                </a:lnTo>
                <a:lnTo>
                  <a:pt x="390696" y="108798"/>
                </a:lnTo>
                <a:lnTo>
                  <a:pt x="430348" y="86853"/>
                </a:lnTo>
                <a:lnTo>
                  <a:pt x="471339" y="67177"/>
                </a:lnTo>
                <a:lnTo>
                  <a:pt x="513586" y="49855"/>
                </a:lnTo>
                <a:lnTo>
                  <a:pt x="557008" y="34968"/>
                </a:lnTo>
                <a:lnTo>
                  <a:pt x="601521" y="22602"/>
                </a:lnTo>
                <a:lnTo>
                  <a:pt x="647042" y="12838"/>
                </a:lnTo>
                <a:lnTo>
                  <a:pt x="693491" y="5761"/>
                </a:lnTo>
                <a:lnTo>
                  <a:pt x="740783" y="1454"/>
                </a:lnTo>
                <a:lnTo>
                  <a:pt x="788837" y="0"/>
                </a:lnTo>
                <a:lnTo>
                  <a:pt x="836891" y="1454"/>
                </a:lnTo>
                <a:lnTo>
                  <a:pt x="884183" y="5761"/>
                </a:lnTo>
                <a:lnTo>
                  <a:pt x="930632" y="12838"/>
                </a:lnTo>
                <a:lnTo>
                  <a:pt x="976153" y="22602"/>
                </a:lnTo>
                <a:lnTo>
                  <a:pt x="1020666" y="34968"/>
                </a:lnTo>
                <a:lnTo>
                  <a:pt x="1064088" y="49855"/>
                </a:lnTo>
                <a:lnTo>
                  <a:pt x="1106335" y="67177"/>
                </a:lnTo>
                <a:lnTo>
                  <a:pt x="1147326" y="86853"/>
                </a:lnTo>
                <a:lnTo>
                  <a:pt x="1186978" y="108798"/>
                </a:lnTo>
                <a:lnTo>
                  <a:pt x="1225209" y="132929"/>
                </a:lnTo>
                <a:lnTo>
                  <a:pt x="1261935" y="159163"/>
                </a:lnTo>
                <a:lnTo>
                  <a:pt x="1297075" y="187417"/>
                </a:lnTo>
                <a:lnTo>
                  <a:pt x="1330546" y="217607"/>
                </a:lnTo>
                <a:lnTo>
                  <a:pt x="1362265" y="249650"/>
                </a:lnTo>
                <a:lnTo>
                  <a:pt x="1392150" y="283462"/>
                </a:lnTo>
                <a:lnTo>
                  <a:pt x="1420118" y="318960"/>
                </a:lnTo>
                <a:lnTo>
                  <a:pt x="1446087" y="356061"/>
                </a:lnTo>
                <a:lnTo>
                  <a:pt x="1469975" y="394681"/>
                </a:lnTo>
                <a:lnTo>
                  <a:pt x="1491699" y="434738"/>
                </a:lnTo>
                <a:lnTo>
                  <a:pt x="1511175" y="476147"/>
                </a:lnTo>
                <a:lnTo>
                  <a:pt x="1528323" y="518826"/>
                </a:lnTo>
                <a:lnTo>
                  <a:pt x="1543059" y="562690"/>
                </a:lnTo>
                <a:lnTo>
                  <a:pt x="1555300" y="607657"/>
                </a:lnTo>
                <a:lnTo>
                  <a:pt x="1564965" y="653644"/>
                </a:lnTo>
                <a:lnTo>
                  <a:pt x="1571971" y="700566"/>
                </a:lnTo>
                <a:lnTo>
                  <a:pt x="1576235" y="748341"/>
                </a:lnTo>
                <a:lnTo>
                  <a:pt x="1577675" y="796885"/>
                </a:lnTo>
                <a:lnTo>
                  <a:pt x="1576235" y="845429"/>
                </a:lnTo>
                <a:lnTo>
                  <a:pt x="1571971" y="893204"/>
                </a:lnTo>
                <a:lnTo>
                  <a:pt x="1564965" y="940126"/>
                </a:lnTo>
                <a:lnTo>
                  <a:pt x="1555300" y="986112"/>
                </a:lnTo>
                <a:lnTo>
                  <a:pt x="1543059" y="1031079"/>
                </a:lnTo>
                <a:lnTo>
                  <a:pt x="1528323" y="1074944"/>
                </a:lnTo>
                <a:lnTo>
                  <a:pt x="1511175" y="1117622"/>
                </a:lnTo>
                <a:lnTo>
                  <a:pt x="1491699" y="1159031"/>
                </a:lnTo>
                <a:lnTo>
                  <a:pt x="1469975" y="1199088"/>
                </a:lnTo>
                <a:lnTo>
                  <a:pt x="1446087" y="1237708"/>
                </a:lnTo>
                <a:lnTo>
                  <a:pt x="1420118" y="1274809"/>
                </a:lnTo>
                <a:lnTo>
                  <a:pt x="1392150" y="1310308"/>
                </a:lnTo>
                <a:lnTo>
                  <a:pt x="1362265" y="1344120"/>
                </a:lnTo>
                <a:lnTo>
                  <a:pt x="1330546" y="1376163"/>
                </a:lnTo>
                <a:lnTo>
                  <a:pt x="1297075" y="1406353"/>
                </a:lnTo>
                <a:lnTo>
                  <a:pt x="1261935" y="1434606"/>
                </a:lnTo>
                <a:lnTo>
                  <a:pt x="1225209" y="1460840"/>
                </a:lnTo>
                <a:lnTo>
                  <a:pt x="1186978" y="1484972"/>
                </a:lnTo>
                <a:lnTo>
                  <a:pt x="1147326" y="1506917"/>
                </a:lnTo>
                <a:lnTo>
                  <a:pt x="1106335" y="1526592"/>
                </a:lnTo>
                <a:lnTo>
                  <a:pt x="1064088" y="1543915"/>
                </a:lnTo>
                <a:lnTo>
                  <a:pt x="1020666" y="1558801"/>
                </a:lnTo>
                <a:lnTo>
                  <a:pt x="976153" y="1571168"/>
                </a:lnTo>
                <a:lnTo>
                  <a:pt x="930632" y="1580931"/>
                </a:lnTo>
                <a:lnTo>
                  <a:pt x="884183" y="1588008"/>
                </a:lnTo>
                <a:lnTo>
                  <a:pt x="836891" y="1592316"/>
                </a:lnTo>
                <a:lnTo>
                  <a:pt x="788837" y="1593770"/>
                </a:lnTo>
                <a:close/>
              </a:path>
            </a:pathLst>
          </a:custGeom>
          <a:solidFill>
            <a:srgbClr val="0082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35349" y="3452114"/>
            <a:ext cx="1577975" cy="1593850"/>
          </a:xfrm>
          <a:custGeom>
            <a:avLst/>
            <a:gdLst/>
            <a:ahLst/>
            <a:cxnLst/>
            <a:rect l="l" t="t" r="r" b="b"/>
            <a:pathLst>
              <a:path w="1577975" h="1593850">
                <a:moveTo>
                  <a:pt x="0" y="796885"/>
                </a:moveTo>
                <a:lnTo>
                  <a:pt x="1439" y="748341"/>
                </a:lnTo>
                <a:lnTo>
                  <a:pt x="5703" y="700566"/>
                </a:lnTo>
                <a:lnTo>
                  <a:pt x="12709" y="653644"/>
                </a:lnTo>
                <a:lnTo>
                  <a:pt x="22374" y="607657"/>
                </a:lnTo>
                <a:lnTo>
                  <a:pt x="34615" y="562690"/>
                </a:lnTo>
                <a:lnTo>
                  <a:pt x="49351" y="518826"/>
                </a:lnTo>
                <a:lnTo>
                  <a:pt x="66499" y="476147"/>
                </a:lnTo>
                <a:lnTo>
                  <a:pt x="85976" y="434738"/>
                </a:lnTo>
                <a:lnTo>
                  <a:pt x="107699" y="394681"/>
                </a:lnTo>
                <a:lnTo>
                  <a:pt x="131587" y="356061"/>
                </a:lnTo>
                <a:lnTo>
                  <a:pt x="157556" y="318960"/>
                </a:lnTo>
                <a:lnTo>
                  <a:pt x="185524" y="283462"/>
                </a:lnTo>
                <a:lnTo>
                  <a:pt x="215409" y="249650"/>
                </a:lnTo>
                <a:lnTo>
                  <a:pt x="247128" y="217607"/>
                </a:lnTo>
                <a:lnTo>
                  <a:pt x="280599" y="187417"/>
                </a:lnTo>
                <a:lnTo>
                  <a:pt x="315739" y="159163"/>
                </a:lnTo>
                <a:lnTo>
                  <a:pt x="352465" y="132929"/>
                </a:lnTo>
                <a:lnTo>
                  <a:pt x="390696" y="108798"/>
                </a:lnTo>
                <a:lnTo>
                  <a:pt x="430348" y="86853"/>
                </a:lnTo>
                <a:lnTo>
                  <a:pt x="471339" y="67177"/>
                </a:lnTo>
                <a:lnTo>
                  <a:pt x="513586" y="49855"/>
                </a:lnTo>
                <a:lnTo>
                  <a:pt x="557008" y="34968"/>
                </a:lnTo>
                <a:lnTo>
                  <a:pt x="601521" y="22602"/>
                </a:lnTo>
                <a:lnTo>
                  <a:pt x="647042" y="12838"/>
                </a:lnTo>
                <a:lnTo>
                  <a:pt x="693491" y="5761"/>
                </a:lnTo>
                <a:lnTo>
                  <a:pt x="740783" y="1454"/>
                </a:lnTo>
                <a:lnTo>
                  <a:pt x="788837" y="0"/>
                </a:lnTo>
                <a:lnTo>
                  <a:pt x="836891" y="1454"/>
                </a:lnTo>
                <a:lnTo>
                  <a:pt x="884183" y="5761"/>
                </a:lnTo>
                <a:lnTo>
                  <a:pt x="930632" y="12838"/>
                </a:lnTo>
                <a:lnTo>
                  <a:pt x="976153" y="22602"/>
                </a:lnTo>
                <a:lnTo>
                  <a:pt x="1020666" y="34968"/>
                </a:lnTo>
                <a:lnTo>
                  <a:pt x="1064088" y="49855"/>
                </a:lnTo>
                <a:lnTo>
                  <a:pt x="1106335" y="67177"/>
                </a:lnTo>
                <a:lnTo>
                  <a:pt x="1147326" y="86853"/>
                </a:lnTo>
                <a:lnTo>
                  <a:pt x="1186978" y="108798"/>
                </a:lnTo>
                <a:lnTo>
                  <a:pt x="1225209" y="132929"/>
                </a:lnTo>
                <a:lnTo>
                  <a:pt x="1261935" y="159163"/>
                </a:lnTo>
                <a:lnTo>
                  <a:pt x="1297075" y="187417"/>
                </a:lnTo>
                <a:lnTo>
                  <a:pt x="1330546" y="217607"/>
                </a:lnTo>
                <a:lnTo>
                  <a:pt x="1362265" y="249650"/>
                </a:lnTo>
                <a:lnTo>
                  <a:pt x="1392150" y="283462"/>
                </a:lnTo>
                <a:lnTo>
                  <a:pt x="1420118" y="318960"/>
                </a:lnTo>
                <a:lnTo>
                  <a:pt x="1446087" y="356061"/>
                </a:lnTo>
                <a:lnTo>
                  <a:pt x="1469975" y="394681"/>
                </a:lnTo>
                <a:lnTo>
                  <a:pt x="1491699" y="434738"/>
                </a:lnTo>
                <a:lnTo>
                  <a:pt x="1511175" y="476147"/>
                </a:lnTo>
                <a:lnTo>
                  <a:pt x="1528323" y="518826"/>
                </a:lnTo>
                <a:lnTo>
                  <a:pt x="1543059" y="562690"/>
                </a:lnTo>
                <a:lnTo>
                  <a:pt x="1555300" y="607657"/>
                </a:lnTo>
                <a:lnTo>
                  <a:pt x="1564965" y="653644"/>
                </a:lnTo>
                <a:lnTo>
                  <a:pt x="1571971" y="700566"/>
                </a:lnTo>
                <a:lnTo>
                  <a:pt x="1576235" y="748341"/>
                </a:lnTo>
                <a:lnTo>
                  <a:pt x="1577675" y="796885"/>
                </a:lnTo>
                <a:lnTo>
                  <a:pt x="1576235" y="845429"/>
                </a:lnTo>
                <a:lnTo>
                  <a:pt x="1571971" y="893204"/>
                </a:lnTo>
                <a:lnTo>
                  <a:pt x="1564965" y="940126"/>
                </a:lnTo>
                <a:lnTo>
                  <a:pt x="1555300" y="986112"/>
                </a:lnTo>
                <a:lnTo>
                  <a:pt x="1543059" y="1031079"/>
                </a:lnTo>
                <a:lnTo>
                  <a:pt x="1528323" y="1074944"/>
                </a:lnTo>
                <a:lnTo>
                  <a:pt x="1511175" y="1117622"/>
                </a:lnTo>
                <a:lnTo>
                  <a:pt x="1491699" y="1159032"/>
                </a:lnTo>
                <a:lnTo>
                  <a:pt x="1469975" y="1199088"/>
                </a:lnTo>
                <a:lnTo>
                  <a:pt x="1446087" y="1237708"/>
                </a:lnTo>
                <a:lnTo>
                  <a:pt x="1420118" y="1274809"/>
                </a:lnTo>
                <a:lnTo>
                  <a:pt x="1392150" y="1310308"/>
                </a:lnTo>
                <a:lnTo>
                  <a:pt x="1362265" y="1344120"/>
                </a:lnTo>
                <a:lnTo>
                  <a:pt x="1330546" y="1376163"/>
                </a:lnTo>
                <a:lnTo>
                  <a:pt x="1297075" y="1406353"/>
                </a:lnTo>
                <a:lnTo>
                  <a:pt x="1261935" y="1434606"/>
                </a:lnTo>
                <a:lnTo>
                  <a:pt x="1225209" y="1460840"/>
                </a:lnTo>
                <a:lnTo>
                  <a:pt x="1186978" y="1484972"/>
                </a:lnTo>
                <a:lnTo>
                  <a:pt x="1147326" y="1506917"/>
                </a:lnTo>
                <a:lnTo>
                  <a:pt x="1106335" y="1526592"/>
                </a:lnTo>
                <a:lnTo>
                  <a:pt x="1064088" y="1543915"/>
                </a:lnTo>
                <a:lnTo>
                  <a:pt x="1020666" y="1558801"/>
                </a:lnTo>
                <a:lnTo>
                  <a:pt x="976153" y="1571168"/>
                </a:lnTo>
                <a:lnTo>
                  <a:pt x="930632" y="1580931"/>
                </a:lnTo>
                <a:lnTo>
                  <a:pt x="884183" y="1588008"/>
                </a:lnTo>
                <a:lnTo>
                  <a:pt x="836891" y="1592316"/>
                </a:lnTo>
                <a:lnTo>
                  <a:pt x="788837" y="1593770"/>
                </a:lnTo>
                <a:lnTo>
                  <a:pt x="740783" y="1592316"/>
                </a:lnTo>
                <a:lnTo>
                  <a:pt x="693491" y="1588008"/>
                </a:lnTo>
                <a:lnTo>
                  <a:pt x="647042" y="1580931"/>
                </a:lnTo>
                <a:lnTo>
                  <a:pt x="601521" y="1571168"/>
                </a:lnTo>
                <a:lnTo>
                  <a:pt x="557008" y="1558801"/>
                </a:lnTo>
                <a:lnTo>
                  <a:pt x="513586" y="1543915"/>
                </a:lnTo>
                <a:lnTo>
                  <a:pt x="471339" y="1526592"/>
                </a:lnTo>
                <a:lnTo>
                  <a:pt x="430348" y="1506917"/>
                </a:lnTo>
                <a:lnTo>
                  <a:pt x="390696" y="1484972"/>
                </a:lnTo>
                <a:lnTo>
                  <a:pt x="352465" y="1460840"/>
                </a:lnTo>
                <a:lnTo>
                  <a:pt x="315739" y="1434606"/>
                </a:lnTo>
                <a:lnTo>
                  <a:pt x="280599" y="1406353"/>
                </a:lnTo>
                <a:lnTo>
                  <a:pt x="247128" y="1376163"/>
                </a:lnTo>
                <a:lnTo>
                  <a:pt x="215409" y="1344120"/>
                </a:lnTo>
                <a:lnTo>
                  <a:pt x="185524" y="1310308"/>
                </a:lnTo>
                <a:lnTo>
                  <a:pt x="157556" y="1274809"/>
                </a:lnTo>
                <a:lnTo>
                  <a:pt x="131587" y="1237708"/>
                </a:lnTo>
                <a:lnTo>
                  <a:pt x="107699" y="1199088"/>
                </a:lnTo>
                <a:lnTo>
                  <a:pt x="85976" y="1159032"/>
                </a:lnTo>
                <a:lnTo>
                  <a:pt x="66499" y="1117622"/>
                </a:lnTo>
                <a:lnTo>
                  <a:pt x="49351" y="1074944"/>
                </a:lnTo>
                <a:lnTo>
                  <a:pt x="34615" y="1031079"/>
                </a:lnTo>
                <a:lnTo>
                  <a:pt x="22374" y="986112"/>
                </a:lnTo>
                <a:lnTo>
                  <a:pt x="12709" y="940126"/>
                </a:lnTo>
                <a:lnTo>
                  <a:pt x="5703" y="893204"/>
                </a:lnTo>
                <a:lnTo>
                  <a:pt x="1439" y="845429"/>
                </a:lnTo>
                <a:lnTo>
                  <a:pt x="0" y="796885"/>
                </a:lnTo>
                <a:close/>
              </a:path>
            </a:pathLst>
          </a:custGeom>
          <a:ln w="1644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948078" y="3452113"/>
            <a:ext cx="1577975" cy="1593850"/>
          </a:xfrm>
          <a:custGeom>
            <a:avLst/>
            <a:gdLst/>
            <a:ahLst/>
            <a:cxnLst/>
            <a:rect l="l" t="t" r="r" b="b"/>
            <a:pathLst>
              <a:path w="1577975" h="1593850">
                <a:moveTo>
                  <a:pt x="788837" y="1593770"/>
                </a:moveTo>
                <a:lnTo>
                  <a:pt x="740783" y="1592316"/>
                </a:lnTo>
                <a:lnTo>
                  <a:pt x="693491" y="1588008"/>
                </a:lnTo>
                <a:lnTo>
                  <a:pt x="647042" y="1580931"/>
                </a:lnTo>
                <a:lnTo>
                  <a:pt x="601521" y="1571168"/>
                </a:lnTo>
                <a:lnTo>
                  <a:pt x="557008" y="1558801"/>
                </a:lnTo>
                <a:lnTo>
                  <a:pt x="513586" y="1543915"/>
                </a:lnTo>
                <a:lnTo>
                  <a:pt x="471339" y="1526592"/>
                </a:lnTo>
                <a:lnTo>
                  <a:pt x="430348" y="1506917"/>
                </a:lnTo>
                <a:lnTo>
                  <a:pt x="390696" y="1484972"/>
                </a:lnTo>
                <a:lnTo>
                  <a:pt x="352465" y="1460840"/>
                </a:lnTo>
                <a:lnTo>
                  <a:pt x="315739" y="1434606"/>
                </a:lnTo>
                <a:lnTo>
                  <a:pt x="280599" y="1406353"/>
                </a:lnTo>
                <a:lnTo>
                  <a:pt x="247128" y="1376163"/>
                </a:lnTo>
                <a:lnTo>
                  <a:pt x="215409" y="1344120"/>
                </a:lnTo>
                <a:lnTo>
                  <a:pt x="185524" y="1310308"/>
                </a:lnTo>
                <a:lnTo>
                  <a:pt x="157556" y="1274809"/>
                </a:lnTo>
                <a:lnTo>
                  <a:pt x="131587" y="1237708"/>
                </a:lnTo>
                <a:lnTo>
                  <a:pt x="107699" y="1199088"/>
                </a:lnTo>
                <a:lnTo>
                  <a:pt x="85976" y="1159031"/>
                </a:lnTo>
                <a:lnTo>
                  <a:pt x="66499" y="1117622"/>
                </a:lnTo>
                <a:lnTo>
                  <a:pt x="49351" y="1074944"/>
                </a:lnTo>
                <a:lnTo>
                  <a:pt x="34615" y="1031079"/>
                </a:lnTo>
                <a:lnTo>
                  <a:pt x="22374" y="986112"/>
                </a:lnTo>
                <a:lnTo>
                  <a:pt x="12709" y="940126"/>
                </a:lnTo>
                <a:lnTo>
                  <a:pt x="5703" y="893204"/>
                </a:lnTo>
                <a:lnTo>
                  <a:pt x="1439" y="845429"/>
                </a:lnTo>
                <a:lnTo>
                  <a:pt x="0" y="796885"/>
                </a:lnTo>
                <a:lnTo>
                  <a:pt x="1439" y="748341"/>
                </a:lnTo>
                <a:lnTo>
                  <a:pt x="5703" y="700566"/>
                </a:lnTo>
                <a:lnTo>
                  <a:pt x="12709" y="653644"/>
                </a:lnTo>
                <a:lnTo>
                  <a:pt x="22374" y="607657"/>
                </a:lnTo>
                <a:lnTo>
                  <a:pt x="34615" y="562690"/>
                </a:lnTo>
                <a:lnTo>
                  <a:pt x="49351" y="518826"/>
                </a:lnTo>
                <a:lnTo>
                  <a:pt x="66499" y="476147"/>
                </a:lnTo>
                <a:lnTo>
                  <a:pt x="85976" y="434738"/>
                </a:lnTo>
                <a:lnTo>
                  <a:pt x="107699" y="394681"/>
                </a:lnTo>
                <a:lnTo>
                  <a:pt x="131587" y="356061"/>
                </a:lnTo>
                <a:lnTo>
                  <a:pt x="157556" y="318960"/>
                </a:lnTo>
                <a:lnTo>
                  <a:pt x="185524" y="283462"/>
                </a:lnTo>
                <a:lnTo>
                  <a:pt x="215409" y="249650"/>
                </a:lnTo>
                <a:lnTo>
                  <a:pt x="247128" y="217607"/>
                </a:lnTo>
                <a:lnTo>
                  <a:pt x="280599" y="187417"/>
                </a:lnTo>
                <a:lnTo>
                  <a:pt x="315739" y="159163"/>
                </a:lnTo>
                <a:lnTo>
                  <a:pt x="352465" y="132929"/>
                </a:lnTo>
                <a:lnTo>
                  <a:pt x="390696" y="108798"/>
                </a:lnTo>
                <a:lnTo>
                  <a:pt x="430348" y="86853"/>
                </a:lnTo>
                <a:lnTo>
                  <a:pt x="471339" y="67177"/>
                </a:lnTo>
                <a:lnTo>
                  <a:pt x="513586" y="49855"/>
                </a:lnTo>
                <a:lnTo>
                  <a:pt x="557008" y="34968"/>
                </a:lnTo>
                <a:lnTo>
                  <a:pt x="601521" y="22602"/>
                </a:lnTo>
                <a:lnTo>
                  <a:pt x="647042" y="12838"/>
                </a:lnTo>
                <a:lnTo>
                  <a:pt x="693491" y="5761"/>
                </a:lnTo>
                <a:lnTo>
                  <a:pt x="740783" y="1454"/>
                </a:lnTo>
                <a:lnTo>
                  <a:pt x="788837" y="0"/>
                </a:lnTo>
                <a:lnTo>
                  <a:pt x="836891" y="1454"/>
                </a:lnTo>
                <a:lnTo>
                  <a:pt x="884183" y="5761"/>
                </a:lnTo>
                <a:lnTo>
                  <a:pt x="930632" y="12838"/>
                </a:lnTo>
                <a:lnTo>
                  <a:pt x="976153" y="22602"/>
                </a:lnTo>
                <a:lnTo>
                  <a:pt x="1020666" y="34968"/>
                </a:lnTo>
                <a:lnTo>
                  <a:pt x="1064088" y="49855"/>
                </a:lnTo>
                <a:lnTo>
                  <a:pt x="1106335" y="67177"/>
                </a:lnTo>
                <a:lnTo>
                  <a:pt x="1147326" y="86853"/>
                </a:lnTo>
                <a:lnTo>
                  <a:pt x="1186978" y="108798"/>
                </a:lnTo>
                <a:lnTo>
                  <a:pt x="1225209" y="132929"/>
                </a:lnTo>
                <a:lnTo>
                  <a:pt x="1261935" y="159163"/>
                </a:lnTo>
                <a:lnTo>
                  <a:pt x="1297075" y="187417"/>
                </a:lnTo>
                <a:lnTo>
                  <a:pt x="1330546" y="217607"/>
                </a:lnTo>
                <a:lnTo>
                  <a:pt x="1362265" y="249650"/>
                </a:lnTo>
                <a:lnTo>
                  <a:pt x="1392150" y="283462"/>
                </a:lnTo>
                <a:lnTo>
                  <a:pt x="1420118" y="318960"/>
                </a:lnTo>
                <a:lnTo>
                  <a:pt x="1446087" y="356061"/>
                </a:lnTo>
                <a:lnTo>
                  <a:pt x="1469975" y="394681"/>
                </a:lnTo>
                <a:lnTo>
                  <a:pt x="1491699" y="434738"/>
                </a:lnTo>
                <a:lnTo>
                  <a:pt x="1511175" y="476147"/>
                </a:lnTo>
                <a:lnTo>
                  <a:pt x="1528323" y="518826"/>
                </a:lnTo>
                <a:lnTo>
                  <a:pt x="1543059" y="562690"/>
                </a:lnTo>
                <a:lnTo>
                  <a:pt x="1555300" y="607657"/>
                </a:lnTo>
                <a:lnTo>
                  <a:pt x="1564965" y="653644"/>
                </a:lnTo>
                <a:lnTo>
                  <a:pt x="1571971" y="700566"/>
                </a:lnTo>
                <a:lnTo>
                  <a:pt x="1576235" y="748341"/>
                </a:lnTo>
                <a:lnTo>
                  <a:pt x="1577675" y="796885"/>
                </a:lnTo>
                <a:lnTo>
                  <a:pt x="1576235" y="845429"/>
                </a:lnTo>
                <a:lnTo>
                  <a:pt x="1571971" y="893204"/>
                </a:lnTo>
                <a:lnTo>
                  <a:pt x="1564965" y="940126"/>
                </a:lnTo>
                <a:lnTo>
                  <a:pt x="1555300" y="986112"/>
                </a:lnTo>
                <a:lnTo>
                  <a:pt x="1543059" y="1031079"/>
                </a:lnTo>
                <a:lnTo>
                  <a:pt x="1528323" y="1074944"/>
                </a:lnTo>
                <a:lnTo>
                  <a:pt x="1511175" y="1117622"/>
                </a:lnTo>
                <a:lnTo>
                  <a:pt x="1491699" y="1159031"/>
                </a:lnTo>
                <a:lnTo>
                  <a:pt x="1469975" y="1199088"/>
                </a:lnTo>
                <a:lnTo>
                  <a:pt x="1446087" y="1237708"/>
                </a:lnTo>
                <a:lnTo>
                  <a:pt x="1420118" y="1274809"/>
                </a:lnTo>
                <a:lnTo>
                  <a:pt x="1392150" y="1310308"/>
                </a:lnTo>
                <a:lnTo>
                  <a:pt x="1362265" y="1344120"/>
                </a:lnTo>
                <a:lnTo>
                  <a:pt x="1330546" y="1376163"/>
                </a:lnTo>
                <a:lnTo>
                  <a:pt x="1297075" y="1406353"/>
                </a:lnTo>
                <a:lnTo>
                  <a:pt x="1261935" y="1434606"/>
                </a:lnTo>
                <a:lnTo>
                  <a:pt x="1225209" y="1460840"/>
                </a:lnTo>
                <a:lnTo>
                  <a:pt x="1186978" y="1484972"/>
                </a:lnTo>
                <a:lnTo>
                  <a:pt x="1147326" y="1506917"/>
                </a:lnTo>
                <a:lnTo>
                  <a:pt x="1106335" y="1526592"/>
                </a:lnTo>
                <a:lnTo>
                  <a:pt x="1064088" y="1543915"/>
                </a:lnTo>
                <a:lnTo>
                  <a:pt x="1020666" y="1558801"/>
                </a:lnTo>
                <a:lnTo>
                  <a:pt x="976153" y="1571168"/>
                </a:lnTo>
                <a:lnTo>
                  <a:pt x="930632" y="1580931"/>
                </a:lnTo>
                <a:lnTo>
                  <a:pt x="884183" y="1588008"/>
                </a:lnTo>
                <a:lnTo>
                  <a:pt x="836891" y="1592316"/>
                </a:lnTo>
                <a:lnTo>
                  <a:pt x="788837" y="1593770"/>
                </a:lnTo>
                <a:close/>
              </a:path>
            </a:pathLst>
          </a:custGeom>
          <a:solidFill>
            <a:srgbClr val="0082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948079" y="3452112"/>
            <a:ext cx="1577975" cy="1593850"/>
          </a:xfrm>
          <a:custGeom>
            <a:avLst/>
            <a:gdLst/>
            <a:ahLst/>
            <a:cxnLst/>
            <a:rect l="l" t="t" r="r" b="b"/>
            <a:pathLst>
              <a:path w="1577975" h="1593850">
                <a:moveTo>
                  <a:pt x="0" y="796885"/>
                </a:moveTo>
                <a:lnTo>
                  <a:pt x="1439" y="748341"/>
                </a:lnTo>
                <a:lnTo>
                  <a:pt x="5703" y="700566"/>
                </a:lnTo>
                <a:lnTo>
                  <a:pt x="12709" y="653644"/>
                </a:lnTo>
                <a:lnTo>
                  <a:pt x="22374" y="607657"/>
                </a:lnTo>
                <a:lnTo>
                  <a:pt x="34615" y="562690"/>
                </a:lnTo>
                <a:lnTo>
                  <a:pt x="49351" y="518826"/>
                </a:lnTo>
                <a:lnTo>
                  <a:pt x="66499" y="476147"/>
                </a:lnTo>
                <a:lnTo>
                  <a:pt x="85976" y="434738"/>
                </a:lnTo>
                <a:lnTo>
                  <a:pt x="107699" y="394681"/>
                </a:lnTo>
                <a:lnTo>
                  <a:pt x="131587" y="356061"/>
                </a:lnTo>
                <a:lnTo>
                  <a:pt x="157556" y="318960"/>
                </a:lnTo>
                <a:lnTo>
                  <a:pt x="185524" y="283462"/>
                </a:lnTo>
                <a:lnTo>
                  <a:pt x="215409" y="249650"/>
                </a:lnTo>
                <a:lnTo>
                  <a:pt x="247128" y="217607"/>
                </a:lnTo>
                <a:lnTo>
                  <a:pt x="280599" y="187417"/>
                </a:lnTo>
                <a:lnTo>
                  <a:pt x="315739" y="159163"/>
                </a:lnTo>
                <a:lnTo>
                  <a:pt x="352465" y="132929"/>
                </a:lnTo>
                <a:lnTo>
                  <a:pt x="390696" y="108798"/>
                </a:lnTo>
                <a:lnTo>
                  <a:pt x="430348" y="86853"/>
                </a:lnTo>
                <a:lnTo>
                  <a:pt x="471339" y="67177"/>
                </a:lnTo>
                <a:lnTo>
                  <a:pt x="513586" y="49855"/>
                </a:lnTo>
                <a:lnTo>
                  <a:pt x="557008" y="34968"/>
                </a:lnTo>
                <a:lnTo>
                  <a:pt x="601521" y="22602"/>
                </a:lnTo>
                <a:lnTo>
                  <a:pt x="647042" y="12838"/>
                </a:lnTo>
                <a:lnTo>
                  <a:pt x="693491" y="5761"/>
                </a:lnTo>
                <a:lnTo>
                  <a:pt x="740783" y="1454"/>
                </a:lnTo>
                <a:lnTo>
                  <a:pt x="788837" y="0"/>
                </a:lnTo>
                <a:lnTo>
                  <a:pt x="836891" y="1454"/>
                </a:lnTo>
                <a:lnTo>
                  <a:pt x="884183" y="5761"/>
                </a:lnTo>
                <a:lnTo>
                  <a:pt x="930632" y="12838"/>
                </a:lnTo>
                <a:lnTo>
                  <a:pt x="976153" y="22602"/>
                </a:lnTo>
                <a:lnTo>
                  <a:pt x="1020666" y="34968"/>
                </a:lnTo>
                <a:lnTo>
                  <a:pt x="1064088" y="49855"/>
                </a:lnTo>
                <a:lnTo>
                  <a:pt x="1106335" y="67177"/>
                </a:lnTo>
                <a:lnTo>
                  <a:pt x="1147326" y="86853"/>
                </a:lnTo>
                <a:lnTo>
                  <a:pt x="1186978" y="108798"/>
                </a:lnTo>
                <a:lnTo>
                  <a:pt x="1225209" y="132929"/>
                </a:lnTo>
                <a:lnTo>
                  <a:pt x="1261935" y="159163"/>
                </a:lnTo>
                <a:lnTo>
                  <a:pt x="1297075" y="187417"/>
                </a:lnTo>
                <a:lnTo>
                  <a:pt x="1330546" y="217607"/>
                </a:lnTo>
                <a:lnTo>
                  <a:pt x="1362265" y="249650"/>
                </a:lnTo>
                <a:lnTo>
                  <a:pt x="1392150" y="283462"/>
                </a:lnTo>
                <a:lnTo>
                  <a:pt x="1420118" y="318960"/>
                </a:lnTo>
                <a:lnTo>
                  <a:pt x="1446087" y="356061"/>
                </a:lnTo>
                <a:lnTo>
                  <a:pt x="1469975" y="394681"/>
                </a:lnTo>
                <a:lnTo>
                  <a:pt x="1491699" y="434738"/>
                </a:lnTo>
                <a:lnTo>
                  <a:pt x="1511175" y="476147"/>
                </a:lnTo>
                <a:lnTo>
                  <a:pt x="1528323" y="518826"/>
                </a:lnTo>
                <a:lnTo>
                  <a:pt x="1543059" y="562690"/>
                </a:lnTo>
                <a:lnTo>
                  <a:pt x="1555300" y="607657"/>
                </a:lnTo>
                <a:lnTo>
                  <a:pt x="1564965" y="653644"/>
                </a:lnTo>
                <a:lnTo>
                  <a:pt x="1571971" y="700566"/>
                </a:lnTo>
                <a:lnTo>
                  <a:pt x="1576235" y="748341"/>
                </a:lnTo>
                <a:lnTo>
                  <a:pt x="1577675" y="796885"/>
                </a:lnTo>
                <a:lnTo>
                  <a:pt x="1576235" y="845429"/>
                </a:lnTo>
                <a:lnTo>
                  <a:pt x="1571971" y="893204"/>
                </a:lnTo>
                <a:lnTo>
                  <a:pt x="1564965" y="940126"/>
                </a:lnTo>
                <a:lnTo>
                  <a:pt x="1555300" y="986112"/>
                </a:lnTo>
                <a:lnTo>
                  <a:pt x="1543059" y="1031079"/>
                </a:lnTo>
                <a:lnTo>
                  <a:pt x="1528323" y="1074944"/>
                </a:lnTo>
                <a:lnTo>
                  <a:pt x="1511175" y="1117622"/>
                </a:lnTo>
                <a:lnTo>
                  <a:pt x="1491699" y="1159032"/>
                </a:lnTo>
                <a:lnTo>
                  <a:pt x="1469975" y="1199088"/>
                </a:lnTo>
                <a:lnTo>
                  <a:pt x="1446087" y="1237708"/>
                </a:lnTo>
                <a:lnTo>
                  <a:pt x="1420118" y="1274809"/>
                </a:lnTo>
                <a:lnTo>
                  <a:pt x="1392150" y="1310308"/>
                </a:lnTo>
                <a:lnTo>
                  <a:pt x="1362265" y="1344120"/>
                </a:lnTo>
                <a:lnTo>
                  <a:pt x="1330546" y="1376163"/>
                </a:lnTo>
                <a:lnTo>
                  <a:pt x="1297075" y="1406353"/>
                </a:lnTo>
                <a:lnTo>
                  <a:pt x="1261935" y="1434606"/>
                </a:lnTo>
                <a:lnTo>
                  <a:pt x="1225209" y="1460840"/>
                </a:lnTo>
                <a:lnTo>
                  <a:pt x="1186978" y="1484972"/>
                </a:lnTo>
                <a:lnTo>
                  <a:pt x="1147326" y="1506917"/>
                </a:lnTo>
                <a:lnTo>
                  <a:pt x="1106335" y="1526592"/>
                </a:lnTo>
                <a:lnTo>
                  <a:pt x="1064088" y="1543915"/>
                </a:lnTo>
                <a:lnTo>
                  <a:pt x="1020666" y="1558801"/>
                </a:lnTo>
                <a:lnTo>
                  <a:pt x="976153" y="1571168"/>
                </a:lnTo>
                <a:lnTo>
                  <a:pt x="930632" y="1580931"/>
                </a:lnTo>
                <a:lnTo>
                  <a:pt x="884183" y="1588008"/>
                </a:lnTo>
                <a:lnTo>
                  <a:pt x="836891" y="1592316"/>
                </a:lnTo>
                <a:lnTo>
                  <a:pt x="788837" y="1593770"/>
                </a:lnTo>
                <a:lnTo>
                  <a:pt x="740783" y="1592316"/>
                </a:lnTo>
                <a:lnTo>
                  <a:pt x="693491" y="1588008"/>
                </a:lnTo>
                <a:lnTo>
                  <a:pt x="647042" y="1580931"/>
                </a:lnTo>
                <a:lnTo>
                  <a:pt x="601521" y="1571168"/>
                </a:lnTo>
                <a:lnTo>
                  <a:pt x="557008" y="1558801"/>
                </a:lnTo>
                <a:lnTo>
                  <a:pt x="513586" y="1543915"/>
                </a:lnTo>
                <a:lnTo>
                  <a:pt x="471339" y="1526592"/>
                </a:lnTo>
                <a:lnTo>
                  <a:pt x="430348" y="1506917"/>
                </a:lnTo>
                <a:lnTo>
                  <a:pt x="390696" y="1484972"/>
                </a:lnTo>
                <a:lnTo>
                  <a:pt x="352465" y="1460840"/>
                </a:lnTo>
                <a:lnTo>
                  <a:pt x="315739" y="1434606"/>
                </a:lnTo>
                <a:lnTo>
                  <a:pt x="280599" y="1406353"/>
                </a:lnTo>
                <a:lnTo>
                  <a:pt x="247128" y="1376163"/>
                </a:lnTo>
                <a:lnTo>
                  <a:pt x="215409" y="1344120"/>
                </a:lnTo>
                <a:lnTo>
                  <a:pt x="185524" y="1310308"/>
                </a:lnTo>
                <a:lnTo>
                  <a:pt x="157556" y="1274809"/>
                </a:lnTo>
                <a:lnTo>
                  <a:pt x="131587" y="1237708"/>
                </a:lnTo>
                <a:lnTo>
                  <a:pt x="107699" y="1199088"/>
                </a:lnTo>
                <a:lnTo>
                  <a:pt x="85976" y="1159032"/>
                </a:lnTo>
                <a:lnTo>
                  <a:pt x="66499" y="1117622"/>
                </a:lnTo>
                <a:lnTo>
                  <a:pt x="49351" y="1074944"/>
                </a:lnTo>
                <a:lnTo>
                  <a:pt x="34615" y="1031079"/>
                </a:lnTo>
                <a:lnTo>
                  <a:pt x="22374" y="986112"/>
                </a:lnTo>
                <a:lnTo>
                  <a:pt x="12709" y="940126"/>
                </a:lnTo>
                <a:lnTo>
                  <a:pt x="5703" y="893204"/>
                </a:lnTo>
                <a:lnTo>
                  <a:pt x="1439" y="845429"/>
                </a:lnTo>
                <a:lnTo>
                  <a:pt x="0" y="796885"/>
                </a:lnTo>
                <a:close/>
              </a:path>
            </a:pathLst>
          </a:custGeom>
          <a:ln w="1644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2777243" y="3452110"/>
            <a:ext cx="1577975" cy="1593850"/>
          </a:xfrm>
          <a:custGeom>
            <a:avLst/>
            <a:gdLst/>
            <a:ahLst/>
            <a:cxnLst/>
            <a:rect l="l" t="t" r="r" b="b"/>
            <a:pathLst>
              <a:path w="1577975" h="1593850">
                <a:moveTo>
                  <a:pt x="788837" y="1593770"/>
                </a:moveTo>
                <a:lnTo>
                  <a:pt x="740783" y="1592316"/>
                </a:lnTo>
                <a:lnTo>
                  <a:pt x="693491" y="1588008"/>
                </a:lnTo>
                <a:lnTo>
                  <a:pt x="647042" y="1580931"/>
                </a:lnTo>
                <a:lnTo>
                  <a:pt x="601521" y="1571168"/>
                </a:lnTo>
                <a:lnTo>
                  <a:pt x="557008" y="1558801"/>
                </a:lnTo>
                <a:lnTo>
                  <a:pt x="513586" y="1543915"/>
                </a:lnTo>
                <a:lnTo>
                  <a:pt x="471339" y="1526592"/>
                </a:lnTo>
                <a:lnTo>
                  <a:pt x="430348" y="1506917"/>
                </a:lnTo>
                <a:lnTo>
                  <a:pt x="390696" y="1484972"/>
                </a:lnTo>
                <a:lnTo>
                  <a:pt x="352465" y="1460840"/>
                </a:lnTo>
                <a:lnTo>
                  <a:pt x="315739" y="1434606"/>
                </a:lnTo>
                <a:lnTo>
                  <a:pt x="280599" y="1406353"/>
                </a:lnTo>
                <a:lnTo>
                  <a:pt x="247128" y="1376163"/>
                </a:lnTo>
                <a:lnTo>
                  <a:pt x="215409" y="1344120"/>
                </a:lnTo>
                <a:lnTo>
                  <a:pt x="185524" y="1310308"/>
                </a:lnTo>
                <a:lnTo>
                  <a:pt x="157556" y="1274809"/>
                </a:lnTo>
                <a:lnTo>
                  <a:pt x="131587" y="1237708"/>
                </a:lnTo>
                <a:lnTo>
                  <a:pt x="107699" y="1199088"/>
                </a:lnTo>
                <a:lnTo>
                  <a:pt x="85976" y="1159031"/>
                </a:lnTo>
                <a:lnTo>
                  <a:pt x="66499" y="1117622"/>
                </a:lnTo>
                <a:lnTo>
                  <a:pt x="49351" y="1074944"/>
                </a:lnTo>
                <a:lnTo>
                  <a:pt x="34615" y="1031079"/>
                </a:lnTo>
                <a:lnTo>
                  <a:pt x="22374" y="986112"/>
                </a:lnTo>
                <a:lnTo>
                  <a:pt x="12709" y="940126"/>
                </a:lnTo>
                <a:lnTo>
                  <a:pt x="5703" y="893204"/>
                </a:lnTo>
                <a:lnTo>
                  <a:pt x="1439" y="845429"/>
                </a:lnTo>
                <a:lnTo>
                  <a:pt x="0" y="796885"/>
                </a:lnTo>
                <a:lnTo>
                  <a:pt x="1439" y="748341"/>
                </a:lnTo>
                <a:lnTo>
                  <a:pt x="5703" y="700566"/>
                </a:lnTo>
                <a:lnTo>
                  <a:pt x="12709" y="653644"/>
                </a:lnTo>
                <a:lnTo>
                  <a:pt x="22374" y="607657"/>
                </a:lnTo>
                <a:lnTo>
                  <a:pt x="34615" y="562690"/>
                </a:lnTo>
                <a:lnTo>
                  <a:pt x="49351" y="518826"/>
                </a:lnTo>
                <a:lnTo>
                  <a:pt x="66499" y="476147"/>
                </a:lnTo>
                <a:lnTo>
                  <a:pt x="85976" y="434738"/>
                </a:lnTo>
                <a:lnTo>
                  <a:pt x="107699" y="394681"/>
                </a:lnTo>
                <a:lnTo>
                  <a:pt x="131587" y="356061"/>
                </a:lnTo>
                <a:lnTo>
                  <a:pt x="157556" y="318960"/>
                </a:lnTo>
                <a:lnTo>
                  <a:pt x="185524" y="283462"/>
                </a:lnTo>
                <a:lnTo>
                  <a:pt x="215409" y="249650"/>
                </a:lnTo>
                <a:lnTo>
                  <a:pt x="247128" y="217607"/>
                </a:lnTo>
                <a:lnTo>
                  <a:pt x="280599" y="187417"/>
                </a:lnTo>
                <a:lnTo>
                  <a:pt x="315739" y="159163"/>
                </a:lnTo>
                <a:lnTo>
                  <a:pt x="352465" y="132929"/>
                </a:lnTo>
                <a:lnTo>
                  <a:pt x="390696" y="108798"/>
                </a:lnTo>
                <a:lnTo>
                  <a:pt x="430348" y="86853"/>
                </a:lnTo>
                <a:lnTo>
                  <a:pt x="471339" y="67177"/>
                </a:lnTo>
                <a:lnTo>
                  <a:pt x="513586" y="49855"/>
                </a:lnTo>
                <a:lnTo>
                  <a:pt x="557008" y="34968"/>
                </a:lnTo>
                <a:lnTo>
                  <a:pt x="601521" y="22602"/>
                </a:lnTo>
                <a:lnTo>
                  <a:pt x="647042" y="12838"/>
                </a:lnTo>
                <a:lnTo>
                  <a:pt x="693491" y="5761"/>
                </a:lnTo>
                <a:lnTo>
                  <a:pt x="740783" y="1454"/>
                </a:lnTo>
                <a:lnTo>
                  <a:pt x="788837" y="0"/>
                </a:lnTo>
                <a:lnTo>
                  <a:pt x="836891" y="1454"/>
                </a:lnTo>
                <a:lnTo>
                  <a:pt x="884183" y="5761"/>
                </a:lnTo>
                <a:lnTo>
                  <a:pt x="930632" y="12838"/>
                </a:lnTo>
                <a:lnTo>
                  <a:pt x="976153" y="22602"/>
                </a:lnTo>
                <a:lnTo>
                  <a:pt x="1020666" y="34968"/>
                </a:lnTo>
                <a:lnTo>
                  <a:pt x="1064088" y="49855"/>
                </a:lnTo>
                <a:lnTo>
                  <a:pt x="1106335" y="67177"/>
                </a:lnTo>
                <a:lnTo>
                  <a:pt x="1147326" y="86853"/>
                </a:lnTo>
                <a:lnTo>
                  <a:pt x="1186978" y="108798"/>
                </a:lnTo>
                <a:lnTo>
                  <a:pt x="1225209" y="132929"/>
                </a:lnTo>
                <a:lnTo>
                  <a:pt x="1261935" y="159163"/>
                </a:lnTo>
                <a:lnTo>
                  <a:pt x="1297075" y="187417"/>
                </a:lnTo>
                <a:lnTo>
                  <a:pt x="1330546" y="217607"/>
                </a:lnTo>
                <a:lnTo>
                  <a:pt x="1362265" y="249650"/>
                </a:lnTo>
                <a:lnTo>
                  <a:pt x="1392150" y="283462"/>
                </a:lnTo>
                <a:lnTo>
                  <a:pt x="1420118" y="318960"/>
                </a:lnTo>
                <a:lnTo>
                  <a:pt x="1446087" y="356061"/>
                </a:lnTo>
                <a:lnTo>
                  <a:pt x="1469975" y="394681"/>
                </a:lnTo>
                <a:lnTo>
                  <a:pt x="1491699" y="434738"/>
                </a:lnTo>
                <a:lnTo>
                  <a:pt x="1511175" y="476147"/>
                </a:lnTo>
                <a:lnTo>
                  <a:pt x="1528323" y="518826"/>
                </a:lnTo>
                <a:lnTo>
                  <a:pt x="1543059" y="562690"/>
                </a:lnTo>
                <a:lnTo>
                  <a:pt x="1555300" y="607657"/>
                </a:lnTo>
                <a:lnTo>
                  <a:pt x="1564965" y="653644"/>
                </a:lnTo>
                <a:lnTo>
                  <a:pt x="1571971" y="700566"/>
                </a:lnTo>
                <a:lnTo>
                  <a:pt x="1576235" y="748341"/>
                </a:lnTo>
                <a:lnTo>
                  <a:pt x="1577675" y="796885"/>
                </a:lnTo>
                <a:lnTo>
                  <a:pt x="1576235" y="845429"/>
                </a:lnTo>
                <a:lnTo>
                  <a:pt x="1571971" y="893204"/>
                </a:lnTo>
                <a:lnTo>
                  <a:pt x="1564965" y="940126"/>
                </a:lnTo>
                <a:lnTo>
                  <a:pt x="1555300" y="986112"/>
                </a:lnTo>
                <a:lnTo>
                  <a:pt x="1543059" y="1031079"/>
                </a:lnTo>
                <a:lnTo>
                  <a:pt x="1528323" y="1074944"/>
                </a:lnTo>
                <a:lnTo>
                  <a:pt x="1511175" y="1117622"/>
                </a:lnTo>
                <a:lnTo>
                  <a:pt x="1491699" y="1159031"/>
                </a:lnTo>
                <a:lnTo>
                  <a:pt x="1469975" y="1199088"/>
                </a:lnTo>
                <a:lnTo>
                  <a:pt x="1446087" y="1237708"/>
                </a:lnTo>
                <a:lnTo>
                  <a:pt x="1420118" y="1274809"/>
                </a:lnTo>
                <a:lnTo>
                  <a:pt x="1392150" y="1310308"/>
                </a:lnTo>
                <a:lnTo>
                  <a:pt x="1362265" y="1344120"/>
                </a:lnTo>
                <a:lnTo>
                  <a:pt x="1330546" y="1376163"/>
                </a:lnTo>
                <a:lnTo>
                  <a:pt x="1297075" y="1406353"/>
                </a:lnTo>
                <a:lnTo>
                  <a:pt x="1261935" y="1434606"/>
                </a:lnTo>
                <a:lnTo>
                  <a:pt x="1225209" y="1460840"/>
                </a:lnTo>
                <a:lnTo>
                  <a:pt x="1186978" y="1484972"/>
                </a:lnTo>
                <a:lnTo>
                  <a:pt x="1147326" y="1506917"/>
                </a:lnTo>
                <a:lnTo>
                  <a:pt x="1106335" y="1526592"/>
                </a:lnTo>
                <a:lnTo>
                  <a:pt x="1064088" y="1543915"/>
                </a:lnTo>
                <a:lnTo>
                  <a:pt x="1020666" y="1558801"/>
                </a:lnTo>
                <a:lnTo>
                  <a:pt x="976153" y="1571168"/>
                </a:lnTo>
                <a:lnTo>
                  <a:pt x="930632" y="1580931"/>
                </a:lnTo>
                <a:lnTo>
                  <a:pt x="884183" y="1588008"/>
                </a:lnTo>
                <a:lnTo>
                  <a:pt x="836891" y="1592316"/>
                </a:lnTo>
                <a:lnTo>
                  <a:pt x="788837" y="1593770"/>
                </a:lnTo>
                <a:close/>
              </a:path>
            </a:pathLst>
          </a:custGeom>
          <a:solidFill>
            <a:srgbClr val="0082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777244" y="3452109"/>
            <a:ext cx="1577975" cy="1593850"/>
          </a:xfrm>
          <a:custGeom>
            <a:avLst/>
            <a:gdLst/>
            <a:ahLst/>
            <a:cxnLst/>
            <a:rect l="l" t="t" r="r" b="b"/>
            <a:pathLst>
              <a:path w="1577975" h="1593850">
                <a:moveTo>
                  <a:pt x="0" y="796885"/>
                </a:moveTo>
                <a:lnTo>
                  <a:pt x="1439" y="748341"/>
                </a:lnTo>
                <a:lnTo>
                  <a:pt x="5703" y="700566"/>
                </a:lnTo>
                <a:lnTo>
                  <a:pt x="12709" y="653644"/>
                </a:lnTo>
                <a:lnTo>
                  <a:pt x="22374" y="607657"/>
                </a:lnTo>
                <a:lnTo>
                  <a:pt x="34615" y="562690"/>
                </a:lnTo>
                <a:lnTo>
                  <a:pt x="49351" y="518826"/>
                </a:lnTo>
                <a:lnTo>
                  <a:pt x="66499" y="476147"/>
                </a:lnTo>
                <a:lnTo>
                  <a:pt x="85976" y="434738"/>
                </a:lnTo>
                <a:lnTo>
                  <a:pt x="107699" y="394681"/>
                </a:lnTo>
                <a:lnTo>
                  <a:pt x="131587" y="356061"/>
                </a:lnTo>
                <a:lnTo>
                  <a:pt x="157556" y="318960"/>
                </a:lnTo>
                <a:lnTo>
                  <a:pt x="185524" y="283462"/>
                </a:lnTo>
                <a:lnTo>
                  <a:pt x="215409" y="249650"/>
                </a:lnTo>
                <a:lnTo>
                  <a:pt x="247128" y="217607"/>
                </a:lnTo>
                <a:lnTo>
                  <a:pt x="280599" y="187417"/>
                </a:lnTo>
                <a:lnTo>
                  <a:pt x="315739" y="159163"/>
                </a:lnTo>
                <a:lnTo>
                  <a:pt x="352465" y="132929"/>
                </a:lnTo>
                <a:lnTo>
                  <a:pt x="390696" y="108798"/>
                </a:lnTo>
                <a:lnTo>
                  <a:pt x="430348" y="86853"/>
                </a:lnTo>
                <a:lnTo>
                  <a:pt x="471339" y="67177"/>
                </a:lnTo>
                <a:lnTo>
                  <a:pt x="513586" y="49855"/>
                </a:lnTo>
                <a:lnTo>
                  <a:pt x="557008" y="34968"/>
                </a:lnTo>
                <a:lnTo>
                  <a:pt x="601521" y="22602"/>
                </a:lnTo>
                <a:lnTo>
                  <a:pt x="647042" y="12838"/>
                </a:lnTo>
                <a:lnTo>
                  <a:pt x="693491" y="5761"/>
                </a:lnTo>
                <a:lnTo>
                  <a:pt x="740783" y="1454"/>
                </a:lnTo>
                <a:lnTo>
                  <a:pt x="788837" y="0"/>
                </a:lnTo>
                <a:lnTo>
                  <a:pt x="836891" y="1454"/>
                </a:lnTo>
                <a:lnTo>
                  <a:pt x="884183" y="5761"/>
                </a:lnTo>
                <a:lnTo>
                  <a:pt x="930632" y="12838"/>
                </a:lnTo>
                <a:lnTo>
                  <a:pt x="976153" y="22602"/>
                </a:lnTo>
                <a:lnTo>
                  <a:pt x="1020666" y="34968"/>
                </a:lnTo>
                <a:lnTo>
                  <a:pt x="1064088" y="49855"/>
                </a:lnTo>
                <a:lnTo>
                  <a:pt x="1106335" y="67177"/>
                </a:lnTo>
                <a:lnTo>
                  <a:pt x="1147326" y="86853"/>
                </a:lnTo>
                <a:lnTo>
                  <a:pt x="1186978" y="108798"/>
                </a:lnTo>
                <a:lnTo>
                  <a:pt x="1225209" y="132929"/>
                </a:lnTo>
                <a:lnTo>
                  <a:pt x="1261935" y="159163"/>
                </a:lnTo>
                <a:lnTo>
                  <a:pt x="1297075" y="187417"/>
                </a:lnTo>
                <a:lnTo>
                  <a:pt x="1330546" y="217607"/>
                </a:lnTo>
                <a:lnTo>
                  <a:pt x="1362265" y="249650"/>
                </a:lnTo>
                <a:lnTo>
                  <a:pt x="1392150" y="283462"/>
                </a:lnTo>
                <a:lnTo>
                  <a:pt x="1420118" y="318960"/>
                </a:lnTo>
                <a:lnTo>
                  <a:pt x="1446087" y="356061"/>
                </a:lnTo>
                <a:lnTo>
                  <a:pt x="1469975" y="394681"/>
                </a:lnTo>
                <a:lnTo>
                  <a:pt x="1491699" y="434738"/>
                </a:lnTo>
                <a:lnTo>
                  <a:pt x="1511175" y="476147"/>
                </a:lnTo>
                <a:lnTo>
                  <a:pt x="1528323" y="518826"/>
                </a:lnTo>
                <a:lnTo>
                  <a:pt x="1543059" y="562690"/>
                </a:lnTo>
                <a:lnTo>
                  <a:pt x="1555300" y="607657"/>
                </a:lnTo>
                <a:lnTo>
                  <a:pt x="1564965" y="653644"/>
                </a:lnTo>
                <a:lnTo>
                  <a:pt x="1571971" y="700566"/>
                </a:lnTo>
                <a:lnTo>
                  <a:pt x="1576235" y="748341"/>
                </a:lnTo>
                <a:lnTo>
                  <a:pt x="1577675" y="796885"/>
                </a:lnTo>
                <a:lnTo>
                  <a:pt x="1576235" y="845429"/>
                </a:lnTo>
                <a:lnTo>
                  <a:pt x="1571971" y="893204"/>
                </a:lnTo>
                <a:lnTo>
                  <a:pt x="1564965" y="940126"/>
                </a:lnTo>
                <a:lnTo>
                  <a:pt x="1555300" y="986112"/>
                </a:lnTo>
                <a:lnTo>
                  <a:pt x="1543059" y="1031079"/>
                </a:lnTo>
                <a:lnTo>
                  <a:pt x="1528323" y="1074944"/>
                </a:lnTo>
                <a:lnTo>
                  <a:pt x="1511175" y="1117622"/>
                </a:lnTo>
                <a:lnTo>
                  <a:pt x="1491699" y="1159032"/>
                </a:lnTo>
                <a:lnTo>
                  <a:pt x="1469975" y="1199088"/>
                </a:lnTo>
                <a:lnTo>
                  <a:pt x="1446087" y="1237708"/>
                </a:lnTo>
                <a:lnTo>
                  <a:pt x="1420118" y="1274809"/>
                </a:lnTo>
                <a:lnTo>
                  <a:pt x="1392150" y="1310308"/>
                </a:lnTo>
                <a:lnTo>
                  <a:pt x="1362265" y="1344120"/>
                </a:lnTo>
                <a:lnTo>
                  <a:pt x="1330546" y="1376163"/>
                </a:lnTo>
                <a:lnTo>
                  <a:pt x="1297075" y="1406353"/>
                </a:lnTo>
                <a:lnTo>
                  <a:pt x="1261935" y="1434606"/>
                </a:lnTo>
                <a:lnTo>
                  <a:pt x="1225209" y="1460840"/>
                </a:lnTo>
                <a:lnTo>
                  <a:pt x="1186978" y="1484972"/>
                </a:lnTo>
                <a:lnTo>
                  <a:pt x="1147326" y="1506917"/>
                </a:lnTo>
                <a:lnTo>
                  <a:pt x="1106335" y="1526592"/>
                </a:lnTo>
                <a:lnTo>
                  <a:pt x="1064088" y="1543915"/>
                </a:lnTo>
                <a:lnTo>
                  <a:pt x="1020666" y="1558801"/>
                </a:lnTo>
                <a:lnTo>
                  <a:pt x="976153" y="1571168"/>
                </a:lnTo>
                <a:lnTo>
                  <a:pt x="930632" y="1580931"/>
                </a:lnTo>
                <a:lnTo>
                  <a:pt x="884183" y="1588008"/>
                </a:lnTo>
                <a:lnTo>
                  <a:pt x="836891" y="1592316"/>
                </a:lnTo>
                <a:lnTo>
                  <a:pt x="788837" y="1593770"/>
                </a:lnTo>
                <a:lnTo>
                  <a:pt x="740783" y="1592316"/>
                </a:lnTo>
                <a:lnTo>
                  <a:pt x="693491" y="1588008"/>
                </a:lnTo>
                <a:lnTo>
                  <a:pt x="647042" y="1580931"/>
                </a:lnTo>
                <a:lnTo>
                  <a:pt x="601521" y="1571168"/>
                </a:lnTo>
                <a:lnTo>
                  <a:pt x="557008" y="1558801"/>
                </a:lnTo>
                <a:lnTo>
                  <a:pt x="513586" y="1543915"/>
                </a:lnTo>
                <a:lnTo>
                  <a:pt x="471339" y="1526592"/>
                </a:lnTo>
                <a:lnTo>
                  <a:pt x="430348" y="1506917"/>
                </a:lnTo>
                <a:lnTo>
                  <a:pt x="390696" y="1484972"/>
                </a:lnTo>
                <a:lnTo>
                  <a:pt x="352465" y="1460840"/>
                </a:lnTo>
                <a:lnTo>
                  <a:pt x="315739" y="1434606"/>
                </a:lnTo>
                <a:lnTo>
                  <a:pt x="280599" y="1406353"/>
                </a:lnTo>
                <a:lnTo>
                  <a:pt x="247128" y="1376163"/>
                </a:lnTo>
                <a:lnTo>
                  <a:pt x="215409" y="1344120"/>
                </a:lnTo>
                <a:lnTo>
                  <a:pt x="185524" y="1310308"/>
                </a:lnTo>
                <a:lnTo>
                  <a:pt x="157556" y="1274809"/>
                </a:lnTo>
                <a:lnTo>
                  <a:pt x="131587" y="1237708"/>
                </a:lnTo>
                <a:lnTo>
                  <a:pt x="107699" y="1199088"/>
                </a:lnTo>
                <a:lnTo>
                  <a:pt x="85976" y="1159032"/>
                </a:lnTo>
                <a:lnTo>
                  <a:pt x="66499" y="1117622"/>
                </a:lnTo>
                <a:lnTo>
                  <a:pt x="49351" y="1074944"/>
                </a:lnTo>
                <a:lnTo>
                  <a:pt x="34615" y="1031079"/>
                </a:lnTo>
                <a:lnTo>
                  <a:pt x="22374" y="986112"/>
                </a:lnTo>
                <a:lnTo>
                  <a:pt x="12709" y="940126"/>
                </a:lnTo>
                <a:lnTo>
                  <a:pt x="5703" y="893204"/>
                </a:lnTo>
                <a:lnTo>
                  <a:pt x="1439" y="845429"/>
                </a:lnTo>
                <a:lnTo>
                  <a:pt x="0" y="796885"/>
                </a:lnTo>
                <a:close/>
              </a:path>
            </a:pathLst>
          </a:custGeom>
          <a:ln w="1644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589974" y="3452108"/>
            <a:ext cx="1577975" cy="1593850"/>
          </a:xfrm>
          <a:custGeom>
            <a:avLst/>
            <a:gdLst/>
            <a:ahLst/>
            <a:cxnLst/>
            <a:rect l="l" t="t" r="r" b="b"/>
            <a:pathLst>
              <a:path w="1577975" h="1593850">
                <a:moveTo>
                  <a:pt x="788837" y="1593770"/>
                </a:moveTo>
                <a:lnTo>
                  <a:pt x="740783" y="1592316"/>
                </a:lnTo>
                <a:lnTo>
                  <a:pt x="693491" y="1588008"/>
                </a:lnTo>
                <a:lnTo>
                  <a:pt x="647042" y="1580931"/>
                </a:lnTo>
                <a:lnTo>
                  <a:pt x="601521" y="1571168"/>
                </a:lnTo>
                <a:lnTo>
                  <a:pt x="557008" y="1558801"/>
                </a:lnTo>
                <a:lnTo>
                  <a:pt x="513586" y="1543915"/>
                </a:lnTo>
                <a:lnTo>
                  <a:pt x="471339" y="1526592"/>
                </a:lnTo>
                <a:lnTo>
                  <a:pt x="430348" y="1506917"/>
                </a:lnTo>
                <a:lnTo>
                  <a:pt x="390696" y="1484972"/>
                </a:lnTo>
                <a:lnTo>
                  <a:pt x="352465" y="1460840"/>
                </a:lnTo>
                <a:lnTo>
                  <a:pt x="315739" y="1434606"/>
                </a:lnTo>
                <a:lnTo>
                  <a:pt x="280599" y="1406353"/>
                </a:lnTo>
                <a:lnTo>
                  <a:pt x="247128" y="1376163"/>
                </a:lnTo>
                <a:lnTo>
                  <a:pt x="215409" y="1344120"/>
                </a:lnTo>
                <a:lnTo>
                  <a:pt x="185524" y="1310308"/>
                </a:lnTo>
                <a:lnTo>
                  <a:pt x="157556" y="1274809"/>
                </a:lnTo>
                <a:lnTo>
                  <a:pt x="131587" y="1237708"/>
                </a:lnTo>
                <a:lnTo>
                  <a:pt x="107699" y="1199088"/>
                </a:lnTo>
                <a:lnTo>
                  <a:pt x="85976" y="1159031"/>
                </a:lnTo>
                <a:lnTo>
                  <a:pt x="66499" y="1117622"/>
                </a:lnTo>
                <a:lnTo>
                  <a:pt x="49351" y="1074944"/>
                </a:lnTo>
                <a:lnTo>
                  <a:pt x="34615" y="1031079"/>
                </a:lnTo>
                <a:lnTo>
                  <a:pt x="22374" y="986112"/>
                </a:lnTo>
                <a:lnTo>
                  <a:pt x="12709" y="940126"/>
                </a:lnTo>
                <a:lnTo>
                  <a:pt x="5703" y="893204"/>
                </a:lnTo>
                <a:lnTo>
                  <a:pt x="1439" y="845429"/>
                </a:lnTo>
                <a:lnTo>
                  <a:pt x="0" y="796885"/>
                </a:lnTo>
                <a:lnTo>
                  <a:pt x="1439" y="748341"/>
                </a:lnTo>
                <a:lnTo>
                  <a:pt x="5703" y="700566"/>
                </a:lnTo>
                <a:lnTo>
                  <a:pt x="12709" y="653644"/>
                </a:lnTo>
                <a:lnTo>
                  <a:pt x="22374" y="607657"/>
                </a:lnTo>
                <a:lnTo>
                  <a:pt x="34615" y="562690"/>
                </a:lnTo>
                <a:lnTo>
                  <a:pt x="49351" y="518826"/>
                </a:lnTo>
                <a:lnTo>
                  <a:pt x="66499" y="476147"/>
                </a:lnTo>
                <a:lnTo>
                  <a:pt x="85976" y="434738"/>
                </a:lnTo>
                <a:lnTo>
                  <a:pt x="107699" y="394681"/>
                </a:lnTo>
                <a:lnTo>
                  <a:pt x="131587" y="356061"/>
                </a:lnTo>
                <a:lnTo>
                  <a:pt x="157556" y="318960"/>
                </a:lnTo>
                <a:lnTo>
                  <a:pt x="185524" y="283462"/>
                </a:lnTo>
                <a:lnTo>
                  <a:pt x="215409" y="249650"/>
                </a:lnTo>
                <a:lnTo>
                  <a:pt x="247128" y="217607"/>
                </a:lnTo>
                <a:lnTo>
                  <a:pt x="280599" y="187417"/>
                </a:lnTo>
                <a:lnTo>
                  <a:pt x="315739" y="159163"/>
                </a:lnTo>
                <a:lnTo>
                  <a:pt x="352465" y="132929"/>
                </a:lnTo>
                <a:lnTo>
                  <a:pt x="390696" y="108798"/>
                </a:lnTo>
                <a:lnTo>
                  <a:pt x="430348" y="86853"/>
                </a:lnTo>
                <a:lnTo>
                  <a:pt x="471339" y="67177"/>
                </a:lnTo>
                <a:lnTo>
                  <a:pt x="513586" y="49855"/>
                </a:lnTo>
                <a:lnTo>
                  <a:pt x="557008" y="34968"/>
                </a:lnTo>
                <a:lnTo>
                  <a:pt x="601521" y="22602"/>
                </a:lnTo>
                <a:lnTo>
                  <a:pt x="647042" y="12838"/>
                </a:lnTo>
                <a:lnTo>
                  <a:pt x="693491" y="5761"/>
                </a:lnTo>
                <a:lnTo>
                  <a:pt x="740783" y="1454"/>
                </a:lnTo>
                <a:lnTo>
                  <a:pt x="788837" y="0"/>
                </a:lnTo>
                <a:lnTo>
                  <a:pt x="836891" y="1454"/>
                </a:lnTo>
                <a:lnTo>
                  <a:pt x="884183" y="5761"/>
                </a:lnTo>
                <a:lnTo>
                  <a:pt x="930632" y="12838"/>
                </a:lnTo>
                <a:lnTo>
                  <a:pt x="976153" y="22602"/>
                </a:lnTo>
                <a:lnTo>
                  <a:pt x="1020666" y="34968"/>
                </a:lnTo>
                <a:lnTo>
                  <a:pt x="1064088" y="49855"/>
                </a:lnTo>
                <a:lnTo>
                  <a:pt x="1106335" y="67177"/>
                </a:lnTo>
                <a:lnTo>
                  <a:pt x="1147326" y="86853"/>
                </a:lnTo>
                <a:lnTo>
                  <a:pt x="1186978" y="108798"/>
                </a:lnTo>
                <a:lnTo>
                  <a:pt x="1225209" y="132929"/>
                </a:lnTo>
                <a:lnTo>
                  <a:pt x="1261935" y="159163"/>
                </a:lnTo>
                <a:lnTo>
                  <a:pt x="1297075" y="187417"/>
                </a:lnTo>
                <a:lnTo>
                  <a:pt x="1330546" y="217607"/>
                </a:lnTo>
                <a:lnTo>
                  <a:pt x="1362265" y="249650"/>
                </a:lnTo>
                <a:lnTo>
                  <a:pt x="1392150" y="283462"/>
                </a:lnTo>
                <a:lnTo>
                  <a:pt x="1420118" y="318960"/>
                </a:lnTo>
                <a:lnTo>
                  <a:pt x="1446087" y="356061"/>
                </a:lnTo>
                <a:lnTo>
                  <a:pt x="1469975" y="394681"/>
                </a:lnTo>
                <a:lnTo>
                  <a:pt x="1491699" y="434738"/>
                </a:lnTo>
                <a:lnTo>
                  <a:pt x="1511175" y="476147"/>
                </a:lnTo>
                <a:lnTo>
                  <a:pt x="1528323" y="518826"/>
                </a:lnTo>
                <a:lnTo>
                  <a:pt x="1543059" y="562690"/>
                </a:lnTo>
                <a:lnTo>
                  <a:pt x="1555300" y="607657"/>
                </a:lnTo>
                <a:lnTo>
                  <a:pt x="1564965" y="653644"/>
                </a:lnTo>
                <a:lnTo>
                  <a:pt x="1571971" y="700566"/>
                </a:lnTo>
                <a:lnTo>
                  <a:pt x="1576235" y="748341"/>
                </a:lnTo>
                <a:lnTo>
                  <a:pt x="1577675" y="796885"/>
                </a:lnTo>
                <a:lnTo>
                  <a:pt x="1576235" y="845429"/>
                </a:lnTo>
                <a:lnTo>
                  <a:pt x="1571971" y="893204"/>
                </a:lnTo>
                <a:lnTo>
                  <a:pt x="1564965" y="940126"/>
                </a:lnTo>
                <a:lnTo>
                  <a:pt x="1555300" y="986112"/>
                </a:lnTo>
                <a:lnTo>
                  <a:pt x="1543059" y="1031079"/>
                </a:lnTo>
                <a:lnTo>
                  <a:pt x="1528323" y="1074944"/>
                </a:lnTo>
                <a:lnTo>
                  <a:pt x="1511175" y="1117622"/>
                </a:lnTo>
                <a:lnTo>
                  <a:pt x="1491699" y="1159031"/>
                </a:lnTo>
                <a:lnTo>
                  <a:pt x="1469975" y="1199088"/>
                </a:lnTo>
                <a:lnTo>
                  <a:pt x="1446087" y="1237708"/>
                </a:lnTo>
                <a:lnTo>
                  <a:pt x="1420118" y="1274809"/>
                </a:lnTo>
                <a:lnTo>
                  <a:pt x="1392150" y="1310308"/>
                </a:lnTo>
                <a:lnTo>
                  <a:pt x="1362265" y="1344120"/>
                </a:lnTo>
                <a:lnTo>
                  <a:pt x="1330546" y="1376163"/>
                </a:lnTo>
                <a:lnTo>
                  <a:pt x="1297075" y="1406353"/>
                </a:lnTo>
                <a:lnTo>
                  <a:pt x="1261935" y="1434606"/>
                </a:lnTo>
                <a:lnTo>
                  <a:pt x="1225209" y="1460840"/>
                </a:lnTo>
                <a:lnTo>
                  <a:pt x="1186978" y="1484972"/>
                </a:lnTo>
                <a:lnTo>
                  <a:pt x="1147326" y="1506917"/>
                </a:lnTo>
                <a:lnTo>
                  <a:pt x="1106335" y="1526592"/>
                </a:lnTo>
                <a:lnTo>
                  <a:pt x="1064088" y="1543915"/>
                </a:lnTo>
                <a:lnTo>
                  <a:pt x="1020666" y="1558801"/>
                </a:lnTo>
                <a:lnTo>
                  <a:pt x="976153" y="1571168"/>
                </a:lnTo>
                <a:lnTo>
                  <a:pt x="930632" y="1580931"/>
                </a:lnTo>
                <a:lnTo>
                  <a:pt x="884183" y="1588008"/>
                </a:lnTo>
                <a:lnTo>
                  <a:pt x="836891" y="1592316"/>
                </a:lnTo>
                <a:lnTo>
                  <a:pt x="788837" y="1593770"/>
                </a:lnTo>
                <a:close/>
              </a:path>
            </a:pathLst>
          </a:custGeom>
          <a:solidFill>
            <a:srgbClr val="0082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6589974" y="3452107"/>
            <a:ext cx="1577975" cy="1593850"/>
          </a:xfrm>
          <a:custGeom>
            <a:avLst/>
            <a:gdLst/>
            <a:ahLst/>
            <a:cxnLst/>
            <a:rect l="l" t="t" r="r" b="b"/>
            <a:pathLst>
              <a:path w="1577975" h="1593850">
                <a:moveTo>
                  <a:pt x="0" y="796885"/>
                </a:moveTo>
                <a:lnTo>
                  <a:pt x="1439" y="748341"/>
                </a:lnTo>
                <a:lnTo>
                  <a:pt x="5703" y="700566"/>
                </a:lnTo>
                <a:lnTo>
                  <a:pt x="12709" y="653644"/>
                </a:lnTo>
                <a:lnTo>
                  <a:pt x="22374" y="607657"/>
                </a:lnTo>
                <a:lnTo>
                  <a:pt x="34615" y="562690"/>
                </a:lnTo>
                <a:lnTo>
                  <a:pt x="49351" y="518826"/>
                </a:lnTo>
                <a:lnTo>
                  <a:pt x="66499" y="476147"/>
                </a:lnTo>
                <a:lnTo>
                  <a:pt x="85976" y="434738"/>
                </a:lnTo>
                <a:lnTo>
                  <a:pt x="107699" y="394681"/>
                </a:lnTo>
                <a:lnTo>
                  <a:pt x="131587" y="356061"/>
                </a:lnTo>
                <a:lnTo>
                  <a:pt x="157556" y="318960"/>
                </a:lnTo>
                <a:lnTo>
                  <a:pt x="185524" y="283462"/>
                </a:lnTo>
                <a:lnTo>
                  <a:pt x="215409" y="249650"/>
                </a:lnTo>
                <a:lnTo>
                  <a:pt x="247128" y="217607"/>
                </a:lnTo>
                <a:lnTo>
                  <a:pt x="280599" y="187417"/>
                </a:lnTo>
                <a:lnTo>
                  <a:pt x="315739" y="159163"/>
                </a:lnTo>
                <a:lnTo>
                  <a:pt x="352465" y="132929"/>
                </a:lnTo>
                <a:lnTo>
                  <a:pt x="390696" y="108798"/>
                </a:lnTo>
                <a:lnTo>
                  <a:pt x="430348" y="86853"/>
                </a:lnTo>
                <a:lnTo>
                  <a:pt x="471339" y="67177"/>
                </a:lnTo>
                <a:lnTo>
                  <a:pt x="513586" y="49855"/>
                </a:lnTo>
                <a:lnTo>
                  <a:pt x="557008" y="34968"/>
                </a:lnTo>
                <a:lnTo>
                  <a:pt x="601521" y="22602"/>
                </a:lnTo>
                <a:lnTo>
                  <a:pt x="647042" y="12838"/>
                </a:lnTo>
                <a:lnTo>
                  <a:pt x="693491" y="5761"/>
                </a:lnTo>
                <a:lnTo>
                  <a:pt x="740783" y="1454"/>
                </a:lnTo>
                <a:lnTo>
                  <a:pt x="788837" y="0"/>
                </a:lnTo>
                <a:lnTo>
                  <a:pt x="836891" y="1454"/>
                </a:lnTo>
                <a:lnTo>
                  <a:pt x="884183" y="5761"/>
                </a:lnTo>
                <a:lnTo>
                  <a:pt x="930632" y="12838"/>
                </a:lnTo>
                <a:lnTo>
                  <a:pt x="976153" y="22602"/>
                </a:lnTo>
                <a:lnTo>
                  <a:pt x="1020666" y="34968"/>
                </a:lnTo>
                <a:lnTo>
                  <a:pt x="1064088" y="49855"/>
                </a:lnTo>
                <a:lnTo>
                  <a:pt x="1106335" y="67177"/>
                </a:lnTo>
                <a:lnTo>
                  <a:pt x="1147326" y="86853"/>
                </a:lnTo>
                <a:lnTo>
                  <a:pt x="1186978" y="108798"/>
                </a:lnTo>
                <a:lnTo>
                  <a:pt x="1225209" y="132929"/>
                </a:lnTo>
                <a:lnTo>
                  <a:pt x="1261935" y="159163"/>
                </a:lnTo>
                <a:lnTo>
                  <a:pt x="1297075" y="187417"/>
                </a:lnTo>
                <a:lnTo>
                  <a:pt x="1330546" y="217607"/>
                </a:lnTo>
                <a:lnTo>
                  <a:pt x="1362265" y="249650"/>
                </a:lnTo>
                <a:lnTo>
                  <a:pt x="1392150" y="283462"/>
                </a:lnTo>
                <a:lnTo>
                  <a:pt x="1420118" y="318960"/>
                </a:lnTo>
                <a:lnTo>
                  <a:pt x="1446087" y="356061"/>
                </a:lnTo>
                <a:lnTo>
                  <a:pt x="1469975" y="394681"/>
                </a:lnTo>
                <a:lnTo>
                  <a:pt x="1491699" y="434738"/>
                </a:lnTo>
                <a:lnTo>
                  <a:pt x="1511175" y="476147"/>
                </a:lnTo>
                <a:lnTo>
                  <a:pt x="1528323" y="518826"/>
                </a:lnTo>
                <a:lnTo>
                  <a:pt x="1543059" y="562690"/>
                </a:lnTo>
                <a:lnTo>
                  <a:pt x="1555300" y="607657"/>
                </a:lnTo>
                <a:lnTo>
                  <a:pt x="1564965" y="653644"/>
                </a:lnTo>
                <a:lnTo>
                  <a:pt x="1571971" y="700566"/>
                </a:lnTo>
                <a:lnTo>
                  <a:pt x="1576235" y="748341"/>
                </a:lnTo>
                <a:lnTo>
                  <a:pt x="1577675" y="796885"/>
                </a:lnTo>
                <a:lnTo>
                  <a:pt x="1576235" y="845429"/>
                </a:lnTo>
                <a:lnTo>
                  <a:pt x="1571971" y="893204"/>
                </a:lnTo>
                <a:lnTo>
                  <a:pt x="1564965" y="940126"/>
                </a:lnTo>
                <a:lnTo>
                  <a:pt x="1555300" y="986112"/>
                </a:lnTo>
                <a:lnTo>
                  <a:pt x="1543059" y="1031079"/>
                </a:lnTo>
                <a:lnTo>
                  <a:pt x="1528323" y="1074944"/>
                </a:lnTo>
                <a:lnTo>
                  <a:pt x="1511175" y="1117622"/>
                </a:lnTo>
                <a:lnTo>
                  <a:pt x="1491699" y="1159032"/>
                </a:lnTo>
                <a:lnTo>
                  <a:pt x="1469975" y="1199088"/>
                </a:lnTo>
                <a:lnTo>
                  <a:pt x="1446087" y="1237708"/>
                </a:lnTo>
                <a:lnTo>
                  <a:pt x="1420118" y="1274809"/>
                </a:lnTo>
                <a:lnTo>
                  <a:pt x="1392150" y="1310308"/>
                </a:lnTo>
                <a:lnTo>
                  <a:pt x="1362265" y="1344120"/>
                </a:lnTo>
                <a:lnTo>
                  <a:pt x="1330546" y="1376163"/>
                </a:lnTo>
                <a:lnTo>
                  <a:pt x="1297075" y="1406353"/>
                </a:lnTo>
                <a:lnTo>
                  <a:pt x="1261935" y="1434606"/>
                </a:lnTo>
                <a:lnTo>
                  <a:pt x="1225209" y="1460840"/>
                </a:lnTo>
                <a:lnTo>
                  <a:pt x="1186978" y="1484972"/>
                </a:lnTo>
                <a:lnTo>
                  <a:pt x="1147326" y="1506917"/>
                </a:lnTo>
                <a:lnTo>
                  <a:pt x="1106335" y="1526592"/>
                </a:lnTo>
                <a:lnTo>
                  <a:pt x="1064088" y="1543915"/>
                </a:lnTo>
                <a:lnTo>
                  <a:pt x="1020666" y="1558801"/>
                </a:lnTo>
                <a:lnTo>
                  <a:pt x="976153" y="1571168"/>
                </a:lnTo>
                <a:lnTo>
                  <a:pt x="930632" y="1580931"/>
                </a:lnTo>
                <a:lnTo>
                  <a:pt x="884183" y="1588008"/>
                </a:lnTo>
                <a:lnTo>
                  <a:pt x="836891" y="1592316"/>
                </a:lnTo>
                <a:lnTo>
                  <a:pt x="788837" y="1593770"/>
                </a:lnTo>
                <a:lnTo>
                  <a:pt x="740783" y="1592316"/>
                </a:lnTo>
                <a:lnTo>
                  <a:pt x="693491" y="1588008"/>
                </a:lnTo>
                <a:lnTo>
                  <a:pt x="647042" y="1580931"/>
                </a:lnTo>
                <a:lnTo>
                  <a:pt x="601521" y="1571168"/>
                </a:lnTo>
                <a:lnTo>
                  <a:pt x="557008" y="1558801"/>
                </a:lnTo>
                <a:lnTo>
                  <a:pt x="513586" y="1543915"/>
                </a:lnTo>
                <a:lnTo>
                  <a:pt x="471339" y="1526592"/>
                </a:lnTo>
                <a:lnTo>
                  <a:pt x="430348" y="1506917"/>
                </a:lnTo>
                <a:lnTo>
                  <a:pt x="390696" y="1484972"/>
                </a:lnTo>
                <a:lnTo>
                  <a:pt x="352465" y="1460840"/>
                </a:lnTo>
                <a:lnTo>
                  <a:pt x="315739" y="1434606"/>
                </a:lnTo>
                <a:lnTo>
                  <a:pt x="280599" y="1406353"/>
                </a:lnTo>
                <a:lnTo>
                  <a:pt x="247128" y="1376163"/>
                </a:lnTo>
                <a:lnTo>
                  <a:pt x="215409" y="1344120"/>
                </a:lnTo>
                <a:lnTo>
                  <a:pt x="185524" y="1310308"/>
                </a:lnTo>
                <a:lnTo>
                  <a:pt x="157556" y="1274809"/>
                </a:lnTo>
                <a:lnTo>
                  <a:pt x="131587" y="1237708"/>
                </a:lnTo>
                <a:lnTo>
                  <a:pt x="107699" y="1199088"/>
                </a:lnTo>
                <a:lnTo>
                  <a:pt x="85976" y="1159032"/>
                </a:lnTo>
                <a:lnTo>
                  <a:pt x="66499" y="1117622"/>
                </a:lnTo>
                <a:lnTo>
                  <a:pt x="49351" y="1074944"/>
                </a:lnTo>
                <a:lnTo>
                  <a:pt x="34615" y="1031079"/>
                </a:lnTo>
                <a:lnTo>
                  <a:pt x="22374" y="986112"/>
                </a:lnTo>
                <a:lnTo>
                  <a:pt x="12709" y="940126"/>
                </a:lnTo>
                <a:lnTo>
                  <a:pt x="5703" y="893204"/>
                </a:lnTo>
                <a:lnTo>
                  <a:pt x="1439" y="845429"/>
                </a:lnTo>
                <a:lnTo>
                  <a:pt x="0" y="796885"/>
                </a:lnTo>
                <a:close/>
              </a:path>
            </a:pathLst>
          </a:custGeom>
          <a:ln w="1644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35354" y="7346174"/>
            <a:ext cx="1577975" cy="1577340"/>
          </a:xfrm>
          <a:custGeom>
            <a:avLst/>
            <a:gdLst/>
            <a:ahLst/>
            <a:cxnLst/>
            <a:rect l="l" t="t" r="r" b="b"/>
            <a:pathLst>
              <a:path w="1577975" h="1577340">
                <a:moveTo>
                  <a:pt x="788837" y="1577339"/>
                </a:moveTo>
                <a:lnTo>
                  <a:pt x="740783" y="1575900"/>
                </a:lnTo>
                <a:lnTo>
                  <a:pt x="693491" y="1571637"/>
                </a:lnTo>
                <a:lnTo>
                  <a:pt x="647042" y="1564633"/>
                </a:lnTo>
                <a:lnTo>
                  <a:pt x="601521" y="1554970"/>
                </a:lnTo>
                <a:lnTo>
                  <a:pt x="557008" y="1542731"/>
                </a:lnTo>
                <a:lnTo>
                  <a:pt x="513586" y="1527998"/>
                </a:lnTo>
                <a:lnTo>
                  <a:pt x="471339" y="1510854"/>
                </a:lnTo>
                <a:lnTo>
                  <a:pt x="430348" y="1491382"/>
                </a:lnTo>
                <a:lnTo>
                  <a:pt x="390696" y="1469663"/>
                </a:lnTo>
                <a:lnTo>
                  <a:pt x="352465" y="1445780"/>
                </a:lnTo>
                <a:lnTo>
                  <a:pt x="315739" y="1419817"/>
                </a:lnTo>
                <a:lnTo>
                  <a:pt x="280599" y="1391854"/>
                </a:lnTo>
                <a:lnTo>
                  <a:pt x="247128" y="1361975"/>
                </a:lnTo>
                <a:lnTo>
                  <a:pt x="215409" y="1330263"/>
                </a:lnTo>
                <a:lnTo>
                  <a:pt x="185524" y="1296799"/>
                </a:lnTo>
                <a:lnTo>
                  <a:pt x="157556" y="1261667"/>
                </a:lnTo>
                <a:lnTo>
                  <a:pt x="131587" y="1224949"/>
                </a:lnTo>
                <a:lnTo>
                  <a:pt x="107699" y="1186726"/>
                </a:lnTo>
                <a:lnTo>
                  <a:pt x="85976" y="1147083"/>
                </a:lnTo>
                <a:lnTo>
                  <a:pt x="66499" y="1106100"/>
                </a:lnTo>
                <a:lnTo>
                  <a:pt x="49351" y="1063862"/>
                </a:lnTo>
                <a:lnTo>
                  <a:pt x="34615" y="1020450"/>
                </a:lnTo>
                <a:lnTo>
                  <a:pt x="22374" y="975946"/>
                </a:lnTo>
                <a:lnTo>
                  <a:pt x="12709" y="930434"/>
                </a:lnTo>
                <a:lnTo>
                  <a:pt x="5703" y="883995"/>
                </a:lnTo>
                <a:lnTo>
                  <a:pt x="1439" y="836713"/>
                </a:lnTo>
                <a:lnTo>
                  <a:pt x="0" y="788669"/>
                </a:lnTo>
                <a:lnTo>
                  <a:pt x="1439" y="740626"/>
                </a:lnTo>
                <a:lnTo>
                  <a:pt x="5703" y="693344"/>
                </a:lnTo>
                <a:lnTo>
                  <a:pt x="12709" y="646905"/>
                </a:lnTo>
                <a:lnTo>
                  <a:pt x="22374" y="601393"/>
                </a:lnTo>
                <a:lnTo>
                  <a:pt x="34615" y="556889"/>
                </a:lnTo>
                <a:lnTo>
                  <a:pt x="49351" y="513477"/>
                </a:lnTo>
                <a:lnTo>
                  <a:pt x="66499" y="471238"/>
                </a:lnTo>
                <a:lnTo>
                  <a:pt x="85976" y="430256"/>
                </a:lnTo>
                <a:lnTo>
                  <a:pt x="107699" y="390613"/>
                </a:lnTo>
                <a:lnTo>
                  <a:pt x="131587" y="352390"/>
                </a:lnTo>
                <a:lnTo>
                  <a:pt x="157556" y="315672"/>
                </a:lnTo>
                <a:lnTo>
                  <a:pt x="185524" y="280539"/>
                </a:lnTo>
                <a:lnTo>
                  <a:pt x="215409" y="247076"/>
                </a:lnTo>
                <a:lnTo>
                  <a:pt x="247128" y="215363"/>
                </a:lnTo>
                <a:lnTo>
                  <a:pt x="280599" y="185485"/>
                </a:lnTo>
                <a:lnTo>
                  <a:pt x="315739" y="157522"/>
                </a:lnTo>
                <a:lnTo>
                  <a:pt x="352465" y="131559"/>
                </a:lnTo>
                <a:lnTo>
                  <a:pt x="390696" y="107676"/>
                </a:lnTo>
                <a:lnTo>
                  <a:pt x="430348" y="85957"/>
                </a:lnTo>
                <a:lnTo>
                  <a:pt x="471339" y="66485"/>
                </a:lnTo>
                <a:lnTo>
                  <a:pt x="513586" y="49341"/>
                </a:lnTo>
                <a:lnTo>
                  <a:pt x="557008" y="34608"/>
                </a:lnTo>
                <a:lnTo>
                  <a:pt x="601521" y="22369"/>
                </a:lnTo>
                <a:lnTo>
                  <a:pt x="647042" y="12706"/>
                </a:lnTo>
                <a:lnTo>
                  <a:pt x="693491" y="5702"/>
                </a:lnTo>
                <a:lnTo>
                  <a:pt x="740783" y="1439"/>
                </a:lnTo>
                <a:lnTo>
                  <a:pt x="788837" y="0"/>
                </a:lnTo>
                <a:lnTo>
                  <a:pt x="836891" y="1439"/>
                </a:lnTo>
                <a:lnTo>
                  <a:pt x="884183" y="5702"/>
                </a:lnTo>
                <a:lnTo>
                  <a:pt x="930632" y="12706"/>
                </a:lnTo>
                <a:lnTo>
                  <a:pt x="976153" y="22369"/>
                </a:lnTo>
                <a:lnTo>
                  <a:pt x="1020666" y="34608"/>
                </a:lnTo>
                <a:lnTo>
                  <a:pt x="1064088" y="49341"/>
                </a:lnTo>
                <a:lnTo>
                  <a:pt x="1106335" y="66485"/>
                </a:lnTo>
                <a:lnTo>
                  <a:pt x="1147326" y="85957"/>
                </a:lnTo>
                <a:lnTo>
                  <a:pt x="1186978" y="107676"/>
                </a:lnTo>
                <a:lnTo>
                  <a:pt x="1225209" y="131559"/>
                </a:lnTo>
                <a:lnTo>
                  <a:pt x="1261935" y="157522"/>
                </a:lnTo>
                <a:lnTo>
                  <a:pt x="1297075" y="185485"/>
                </a:lnTo>
                <a:lnTo>
                  <a:pt x="1330546" y="215363"/>
                </a:lnTo>
                <a:lnTo>
                  <a:pt x="1362265" y="247076"/>
                </a:lnTo>
                <a:lnTo>
                  <a:pt x="1392150" y="280539"/>
                </a:lnTo>
                <a:lnTo>
                  <a:pt x="1420118" y="315672"/>
                </a:lnTo>
                <a:lnTo>
                  <a:pt x="1446087" y="352390"/>
                </a:lnTo>
                <a:lnTo>
                  <a:pt x="1469975" y="390613"/>
                </a:lnTo>
                <a:lnTo>
                  <a:pt x="1491699" y="430256"/>
                </a:lnTo>
                <a:lnTo>
                  <a:pt x="1511175" y="471238"/>
                </a:lnTo>
                <a:lnTo>
                  <a:pt x="1528323" y="513477"/>
                </a:lnTo>
                <a:lnTo>
                  <a:pt x="1543059" y="556889"/>
                </a:lnTo>
                <a:lnTo>
                  <a:pt x="1555300" y="601393"/>
                </a:lnTo>
                <a:lnTo>
                  <a:pt x="1564965" y="646905"/>
                </a:lnTo>
                <a:lnTo>
                  <a:pt x="1571971" y="693344"/>
                </a:lnTo>
                <a:lnTo>
                  <a:pt x="1576235" y="740626"/>
                </a:lnTo>
                <a:lnTo>
                  <a:pt x="1577675" y="788669"/>
                </a:lnTo>
                <a:lnTo>
                  <a:pt x="1576235" y="836713"/>
                </a:lnTo>
                <a:lnTo>
                  <a:pt x="1571971" y="883995"/>
                </a:lnTo>
                <a:lnTo>
                  <a:pt x="1564965" y="930434"/>
                </a:lnTo>
                <a:lnTo>
                  <a:pt x="1555300" y="975946"/>
                </a:lnTo>
                <a:lnTo>
                  <a:pt x="1543059" y="1020450"/>
                </a:lnTo>
                <a:lnTo>
                  <a:pt x="1528323" y="1063862"/>
                </a:lnTo>
                <a:lnTo>
                  <a:pt x="1511175" y="1106100"/>
                </a:lnTo>
                <a:lnTo>
                  <a:pt x="1491699" y="1147083"/>
                </a:lnTo>
                <a:lnTo>
                  <a:pt x="1469975" y="1186726"/>
                </a:lnTo>
                <a:lnTo>
                  <a:pt x="1446087" y="1224949"/>
                </a:lnTo>
                <a:lnTo>
                  <a:pt x="1420118" y="1261667"/>
                </a:lnTo>
                <a:lnTo>
                  <a:pt x="1392150" y="1296799"/>
                </a:lnTo>
                <a:lnTo>
                  <a:pt x="1362265" y="1330263"/>
                </a:lnTo>
                <a:lnTo>
                  <a:pt x="1330546" y="1361975"/>
                </a:lnTo>
                <a:lnTo>
                  <a:pt x="1297075" y="1391854"/>
                </a:lnTo>
                <a:lnTo>
                  <a:pt x="1261935" y="1419817"/>
                </a:lnTo>
                <a:lnTo>
                  <a:pt x="1225209" y="1445780"/>
                </a:lnTo>
                <a:lnTo>
                  <a:pt x="1186978" y="1469663"/>
                </a:lnTo>
                <a:lnTo>
                  <a:pt x="1147326" y="1491382"/>
                </a:lnTo>
                <a:lnTo>
                  <a:pt x="1106335" y="1510854"/>
                </a:lnTo>
                <a:lnTo>
                  <a:pt x="1064088" y="1527998"/>
                </a:lnTo>
                <a:lnTo>
                  <a:pt x="1020666" y="1542731"/>
                </a:lnTo>
                <a:lnTo>
                  <a:pt x="976153" y="1554970"/>
                </a:lnTo>
                <a:lnTo>
                  <a:pt x="930632" y="1564633"/>
                </a:lnTo>
                <a:lnTo>
                  <a:pt x="884183" y="1571637"/>
                </a:lnTo>
                <a:lnTo>
                  <a:pt x="836891" y="1575900"/>
                </a:lnTo>
                <a:lnTo>
                  <a:pt x="788837" y="1577339"/>
                </a:lnTo>
                <a:close/>
              </a:path>
            </a:pathLst>
          </a:custGeom>
          <a:solidFill>
            <a:srgbClr val="71BE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35354" y="7346174"/>
            <a:ext cx="1577975" cy="1577340"/>
          </a:xfrm>
          <a:custGeom>
            <a:avLst/>
            <a:gdLst/>
            <a:ahLst/>
            <a:cxnLst/>
            <a:rect l="l" t="t" r="r" b="b"/>
            <a:pathLst>
              <a:path w="1577975" h="1577340">
                <a:moveTo>
                  <a:pt x="0" y="788669"/>
                </a:moveTo>
                <a:lnTo>
                  <a:pt x="1439" y="740626"/>
                </a:lnTo>
                <a:lnTo>
                  <a:pt x="5703" y="693344"/>
                </a:lnTo>
                <a:lnTo>
                  <a:pt x="12709" y="646905"/>
                </a:lnTo>
                <a:lnTo>
                  <a:pt x="22374" y="601393"/>
                </a:lnTo>
                <a:lnTo>
                  <a:pt x="34615" y="556889"/>
                </a:lnTo>
                <a:lnTo>
                  <a:pt x="49351" y="513477"/>
                </a:lnTo>
                <a:lnTo>
                  <a:pt x="66499" y="471238"/>
                </a:lnTo>
                <a:lnTo>
                  <a:pt x="85976" y="430256"/>
                </a:lnTo>
                <a:lnTo>
                  <a:pt x="107699" y="390613"/>
                </a:lnTo>
                <a:lnTo>
                  <a:pt x="131587" y="352390"/>
                </a:lnTo>
                <a:lnTo>
                  <a:pt x="157556" y="315672"/>
                </a:lnTo>
                <a:lnTo>
                  <a:pt x="185524" y="280539"/>
                </a:lnTo>
                <a:lnTo>
                  <a:pt x="215409" y="247076"/>
                </a:lnTo>
                <a:lnTo>
                  <a:pt x="247128" y="215363"/>
                </a:lnTo>
                <a:lnTo>
                  <a:pt x="280599" y="185485"/>
                </a:lnTo>
                <a:lnTo>
                  <a:pt x="315739" y="157522"/>
                </a:lnTo>
                <a:lnTo>
                  <a:pt x="352465" y="131559"/>
                </a:lnTo>
                <a:lnTo>
                  <a:pt x="390696" y="107676"/>
                </a:lnTo>
                <a:lnTo>
                  <a:pt x="430348" y="85957"/>
                </a:lnTo>
                <a:lnTo>
                  <a:pt x="471339" y="66485"/>
                </a:lnTo>
                <a:lnTo>
                  <a:pt x="513586" y="49341"/>
                </a:lnTo>
                <a:lnTo>
                  <a:pt x="557008" y="34608"/>
                </a:lnTo>
                <a:lnTo>
                  <a:pt x="601521" y="22369"/>
                </a:lnTo>
                <a:lnTo>
                  <a:pt x="647042" y="12706"/>
                </a:lnTo>
                <a:lnTo>
                  <a:pt x="693491" y="5702"/>
                </a:lnTo>
                <a:lnTo>
                  <a:pt x="740783" y="1439"/>
                </a:lnTo>
                <a:lnTo>
                  <a:pt x="788837" y="0"/>
                </a:lnTo>
                <a:lnTo>
                  <a:pt x="836891" y="1439"/>
                </a:lnTo>
                <a:lnTo>
                  <a:pt x="884183" y="5702"/>
                </a:lnTo>
                <a:lnTo>
                  <a:pt x="930632" y="12706"/>
                </a:lnTo>
                <a:lnTo>
                  <a:pt x="976153" y="22369"/>
                </a:lnTo>
                <a:lnTo>
                  <a:pt x="1020666" y="34608"/>
                </a:lnTo>
                <a:lnTo>
                  <a:pt x="1064088" y="49341"/>
                </a:lnTo>
                <a:lnTo>
                  <a:pt x="1106335" y="66485"/>
                </a:lnTo>
                <a:lnTo>
                  <a:pt x="1147326" y="85957"/>
                </a:lnTo>
                <a:lnTo>
                  <a:pt x="1186978" y="107676"/>
                </a:lnTo>
                <a:lnTo>
                  <a:pt x="1225209" y="131559"/>
                </a:lnTo>
                <a:lnTo>
                  <a:pt x="1261935" y="157522"/>
                </a:lnTo>
                <a:lnTo>
                  <a:pt x="1297075" y="185485"/>
                </a:lnTo>
                <a:lnTo>
                  <a:pt x="1330546" y="215363"/>
                </a:lnTo>
                <a:lnTo>
                  <a:pt x="1362265" y="247076"/>
                </a:lnTo>
                <a:lnTo>
                  <a:pt x="1392150" y="280539"/>
                </a:lnTo>
                <a:lnTo>
                  <a:pt x="1420118" y="315672"/>
                </a:lnTo>
                <a:lnTo>
                  <a:pt x="1446087" y="352390"/>
                </a:lnTo>
                <a:lnTo>
                  <a:pt x="1469975" y="390613"/>
                </a:lnTo>
                <a:lnTo>
                  <a:pt x="1491699" y="430256"/>
                </a:lnTo>
                <a:lnTo>
                  <a:pt x="1511175" y="471238"/>
                </a:lnTo>
                <a:lnTo>
                  <a:pt x="1528323" y="513477"/>
                </a:lnTo>
                <a:lnTo>
                  <a:pt x="1543059" y="556889"/>
                </a:lnTo>
                <a:lnTo>
                  <a:pt x="1555300" y="601393"/>
                </a:lnTo>
                <a:lnTo>
                  <a:pt x="1564965" y="646905"/>
                </a:lnTo>
                <a:lnTo>
                  <a:pt x="1571971" y="693344"/>
                </a:lnTo>
                <a:lnTo>
                  <a:pt x="1576235" y="740626"/>
                </a:lnTo>
                <a:lnTo>
                  <a:pt x="1577675" y="788669"/>
                </a:lnTo>
                <a:lnTo>
                  <a:pt x="1576235" y="836713"/>
                </a:lnTo>
                <a:lnTo>
                  <a:pt x="1571971" y="883995"/>
                </a:lnTo>
                <a:lnTo>
                  <a:pt x="1564965" y="930434"/>
                </a:lnTo>
                <a:lnTo>
                  <a:pt x="1555300" y="975946"/>
                </a:lnTo>
                <a:lnTo>
                  <a:pt x="1543059" y="1020450"/>
                </a:lnTo>
                <a:lnTo>
                  <a:pt x="1528323" y="1063862"/>
                </a:lnTo>
                <a:lnTo>
                  <a:pt x="1511175" y="1106100"/>
                </a:lnTo>
                <a:lnTo>
                  <a:pt x="1491699" y="1147083"/>
                </a:lnTo>
                <a:lnTo>
                  <a:pt x="1469975" y="1186726"/>
                </a:lnTo>
                <a:lnTo>
                  <a:pt x="1446087" y="1224949"/>
                </a:lnTo>
                <a:lnTo>
                  <a:pt x="1420118" y="1261667"/>
                </a:lnTo>
                <a:lnTo>
                  <a:pt x="1392150" y="1296799"/>
                </a:lnTo>
                <a:lnTo>
                  <a:pt x="1362265" y="1330263"/>
                </a:lnTo>
                <a:lnTo>
                  <a:pt x="1330546" y="1361975"/>
                </a:lnTo>
                <a:lnTo>
                  <a:pt x="1297075" y="1391854"/>
                </a:lnTo>
                <a:lnTo>
                  <a:pt x="1261935" y="1419817"/>
                </a:lnTo>
                <a:lnTo>
                  <a:pt x="1225209" y="1445780"/>
                </a:lnTo>
                <a:lnTo>
                  <a:pt x="1186978" y="1469663"/>
                </a:lnTo>
                <a:lnTo>
                  <a:pt x="1147326" y="1491382"/>
                </a:lnTo>
                <a:lnTo>
                  <a:pt x="1106335" y="1510854"/>
                </a:lnTo>
                <a:lnTo>
                  <a:pt x="1064088" y="1527998"/>
                </a:lnTo>
                <a:lnTo>
                  <a:pt x="1020666" y="1542731"/>
                </a:lnTo>
                <a:lnTo>
                  <a:pt x="976153" y="1554970"/>
                </a:lnTo>
                <a:lnTo>
                  <a:pt x="930632" y="1564633"/>
                </a:lnTo>
                <a:lnTo>
                  <a:pt x="884183" y="1571637"/>
                </a:lnTo>
                <a:lnTo>
                  <a:pt x="836891" y="1575900"/>
                </a:lnTo>
                <a:lnTo>
                  <a:pt x="788837" y="1577339"/>
                </a:lnTo>
                <a:lnTo>
                  <a:pt x="740783" y="1575900"/>
                </a:lnTo>
                <a:lnTo>
                  <a:pt x="693491" y="1571637"/>
                </a:lnTo>
                <a:lnTo>
                  <a:pt x="647042" y="1564633"/>
                </a:lnTo>
                <a:lnTo>
                  <a:pt x="601521" y="1554970"/>
                </a:lnTo>
                <a:lnTo>
                  <a:pt x="557008" y="1542731"/>
                </a:lnTo>
                <a:lnTo>
                  <a:pt x="513586" y="1527998"/>
                </a:lnTo>
                <a:lnTo>
                  <a:pt x="471339" y="1510854"/>
                </a:lnTo>
                <a:lnTo>
                  <a:pt x="430348" y="1491382"/>
                </a:lnTo>
                <a:lnTo>
                  <a:pt x="390696" y="1469663"/>
                </a:lnTo>
                <a:lnTo>
                  <a:pt x="352465" y="1445780"/>
                </a:lnTo>
                <a:lnTo>
                  <a:pt x="315739" y="1419817"/>
                </a:lnTo>
                <a:lnTo>
                  <a:pt x="280599" y="1391854"/>
                </a:lnTo>
                <a:lnTo>
                  <a:pt x="247128" y="1361975"/>
                </a:lnTo>
                <a:lnTo>
                  <a:pt x="215409" y="1330263"/>
                </a:lnTo>
                <a:lnTo>
                  <a:pt x="185524" y="1296799"/>
                </a:lnTo>
                <a:lnTo>
                  <a:pt x="157556" y="1261667"/>
                </a:lnTo>
                <a:lnTo>
                  <a:pt x="131587" y="1224949"/>
                </a:lnTo>
                <a:lnTo>
                  <a:pt x="107699" y="1186726"/>
                </a:lnTo>
                <a:lnTo>
                  <a:pt x="85976" y="1147083"/>
                </a:lnTo>
                <a:lnTo>
                  <a:pt x="66499" y="1106100"/>
                </a:lnTo>
                <a:lnTo>
                  <a:pt x="49351" y="1063862"/>
                </a:lnTo>
                <a:lnTo>
                  <a:pt x="34615" y="1020450"/>
                </a:lnTo>
                <a:lnTo>
                  <a:pt x="22374" y="975946"/>
                </a:lnTo>
                <a:lnTo>
                  <a:pt x="12709" y="930434"/>
                </a:lnTo>
                <a:lnTo>
                  <a:pt x="5703" y="883995"/>
                </a:lnTo>
                <a:lnTo>
                  <a:pt x="1439" y="836713"/>
                </a:lnTo>
                <a:lnTo>
                  <a:pt x="0" y="788669"/>
                </a:lnTo>
                <a:close/>
              </a:path>
            </a:pathLst>
          </a:custGeom>
          <a:ln w="1644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948083" y="7346174"/>
            <a:ext cx="1577975" cy="1577340"/>
          </a:xfrm>
          <a:custGeom>
            <a:avLst/>
            <a:gdLst/>
            <a:ahLst/>
            <a:cxnLst/>
            <a:rect l="l" t="t" r="r" b="b"/>
            <a:pathLst>
              <a:path w="1577975" h="1577340">
                <a:moveTo>
                  <a:pt x="788837" y="1577339"/>
                </a:moveTo>
                <a:lnTo>
                  <a:pt x="740783" y="1575900"/>
                </a:lnTo>
                <a:lnTo>
                  <a:pt x="693491" y="1571637"/>
                </a:lnTo>
                <a:lnTo>
                  <a:pt x="647042" y="1564633"/>
                </a:lnTo>
                <a:lnTo>
                  <a:pt x="601521" y="1554970"/>
                </a:lnTo>
                <a:lnTo>
                  <a:pt x="557008" y="1542731"/>
                </a:lnTo>
                <a:lnTo>
                  <a:pt x="513586" y="1527998"/>
                </a:lnTo>
                <a:lnTo>
                  <a:pt x="471339" y="1510854"/>
                </a:lnTo>
                <a:lnTo>
                  <a:pt x="430348" y="1491382"/>
                </a:lnTo>
                <a:lnTo>
                  <a:pt x="390696" y="1469663"/>
                </a:lnTo>
                <a:lnTo>
                  <a:pt x="352465" y="1445780"/>
                </a:lnTo>
                <a:lnTo>
                  <a:pt x="315739" y="1419817"/>
                </a:lnTo>
                <a:lnTo>
                  <a:pt x="280599" y="1391854"/>
                </a:lnTo>
                <a:lnTo>
                  <a:pt x="247128" y="1361975"/>
                </a:lnTo>
                <a:lnTo>
                  <a:pt x="215409" y="1330263"/>
                </a:lnTo>
                <a:lnTo>
                  <a:pt x="185524" y="1296799"/>
                </a:lnTo>
                <a:lnTo>
                  <a:pt x="157556" y="1261667"/>
                </a:lnTo>
                <a:lnTo>
                  <a:pt x="131587" y="1224949"/>
                </a:lnTo>
                <a:lnTo>
                  <a:pt x="107699" y="1186726"/>
                </a:lnTo>
                <a:lnTo>
                  <a:pt x="85976" y="1147083"/>
                </a:lnTo>
                <a:lnTo>
                  <a:pt x="66499" y="1106100"/>
                </a:lnTo>
                <a:lnTo>
                  <a:pt x="49351" y="1063862"/>
                </a:lnTo>
                <a:lnTo>
                  <a:pt x="34615" y="1020450"/>
                </a:lnTo>
                <a:lnTo>
                  <a:pt x="22374" y="975946"/>
                </a:lnTo>
                <a:lnTo>
                  <a:pt x="12709" y="930434"/>
                </a:lnTo>
                <a:lnTo>
                  <a:pt x="5703" y="883995"/>
                </a:lnTo>
                <a:lnTo>
                  <a:pt x="1439" y="836713"/>
                </a:lnTo>
                <a:lnTo>
                  <a:pt x="0" y="788669"/>
                </a:lnTo>
                <a:lnTo>
                  <a:pt x="1439" y="740626"/>
                </a:lnTo>
                <a:lnTo>
                  <a:pt x="5703" y="693344"/>
                </a:lnTo>
                <a:lnTo>
                  <a:pt x="12709" y="646905"/>
                </a:lnTo>
                <a:lnTo>
                  <a:pt x="22374" y="601393"/>
                </a:lnTo>
                <a:lnTo>
                  <a:pt x="34615" y="556889"/>
                </a:lnTo>
                <a:lnTo>
                  <a:pt x="49351" y="513477"/>
                </a:lnTo>
                <a:lnTo>
                  <a:pt x="66499" y="471238"/>
                </a:lnTo>
                <a:lnTo>
                  <a:pt x="85976" y="430256"/>
                </a:lnTo>
                <a:lnTo>
                  <a:pt x="107699" y="390613"/>
                </a:lnTo>
                <a:lnTo>
                  <a:pt x="131587" y="352390"/>
                </a:lnTo>
                <a:lnTo>
                  <a:pt x="157556" y="315672"/>
                </a:lnTo>
                <a:lnTo>
                  <a:pt x="185524" y="280539"/>
                </a:lnTo>
                <a:lnTo>
                  <a:pt x="215409" y="247076"/>
                </a:lnTo>
                <a:lnTo>
                  <a:pt x="247128" y="215363"/>
                </a:lnTo>
                <a:lnTo>
                  <a:pt x="280599" y="185485"/>
                </a:lnTo>
                <a:lnTo>
                  <a:pt x="315739" y="157522"/>
                </a:lnTo>
                <a:lnTo>
                  <a:pt x="352465" y="131559"/>
                </a:lnTo>
                <a:lnTo>
                  <a:pt x="390696" y="107676"/>
                </a:lnTo>
                <a:lnTo>
                  <a:pt x="430348" y="85957"/>
                </a:lnTo>
                <a:lnTo>
                  <a:pt x="471339" y="66485"/>
                </a:lnTo>
                <a:lnTo>
                  <a:pt x="513586" y="49341"/>
                </a:lnTo>
                <a:lnTo>
                  <a:pt x="557008" y="34608"/>
                </a:lnTo>
                <a:lnTo>
                  <a:pt x="601521" y="22369"/>
                </a:lnTo>
                <a:lnTo>
                  <a:pt x="647042" y="12706"/>
                </a:lnTo>
                <a:lnTo>
                  <a:pt x="693491" y="5702"/>
                </a:lnTo>
                <a:lnTo>
                  <a:pt x="740783" y="1439"/>
                </a:lnTo>
                <a:lnTo>
                  <a:pt x="788837" y="0"/>
                </a:lnTo>
                <a:lnTo>
                  <a:pt x="836891" y="1439"/>
                </a:lnTo>
                <a:lnTo>
                  <a:pt x="884183" y="5702"/>
                </a:lnTo>
                <a:lnTo>
                  <a:pt x="930632" y="12706"/>
                </a:lnTo>
                <a:lnTo>
                  <a:pt x="976153" y="22369"/>
                </a:lnTo>
                <a:lnTo>
                  <a:pt x="1020666" y="34608"/>
                </a:lnTo>
                <a:lnTo>
                  <a:pt x="1064088" y="49341"/>
                </a:lnTo>
                <a:lnTo>
                  <a:pt x="1106335" y="66485"/>
                </a:lnTo>
                <a:lnTo>
                  <a:pt x="1147326" y="85957"/>
                </a:lnTo>
                <a:lnTo>
                  <a:pt x="1186978" y="107676"/>
                </a:lnTo>
                <a:lnTo>
                  <a:pt x="1225209" y="131559"/>
                </a:lnTo>
                <a:lnTo>
                  <a:pt x="1261935" y="157522"/>
                </a:lnTo>
                <a:lnTo>
                  <a:pt x="1297075" y="185485"/>
                </a:lnTo>
                <a:lnTo>
                  <a:pt x="1330546" y="215363"/>
                </a:lnTo>
                <a:lnTo>
                  <a:pt x="1362265" y="247076"/>
                </a:lnTo>
                <a:lnTo>
                  <a:pt x="1392150" y="280539"/>
                </a:lnTo>
                <a:lnTo>
                  <a:pt x="1420118" y="315672"/>
                </a:lnTo>
                <a:lnTo>
                  <a:pt x="1446087" y="352390"/>
                </a:lnTo>
                <a:lnTo>
                  <a:pt x="1469975" y="390613"/>
                </a:lnTo>
                <a:lnTo>
                  <a:pt x="1491699" y="430256"/>
                </a:lnTo>
                <a:lnTo>
                  <a:pt x="1511175" y="471238"/>
                </a:lnTo>
                <a:lnTo>
                  <a:pt x="1528323" y="513477"/>
                </a:lnTo>
                <a:lnTo>
                  <a:pt x="1543059" y="556889"/>
                </a:lnTo>
                <a:lnTo>
                  <a:pt x="1555300" y="601393"/>
                </a:lnTo>
                <a:lnTo>
                  <a:pt x="1564965" y="646905"/>
                </a:lnTo>
                <a:lnTo>
                  <a:pt x="1571971" y="693344"/>
                </a:lnTo>
                <a:lnTo>
                  <a:pt x="1576235" y="740626"/>
                </a:lnTo>
                <a:lnTo>
                  <a:pt x="1577675" y="788669"/>
                </a:lnTo>
                <a:lnTo>
                  <a:pt x="1576235" y="836713"/>
                </a:lnTo>
                <a:lnTo>
                  <a:pt x="1571971" y="883995"/>
                </a:lnTo>
                <a:lnTo>
                  <a:pt x="1564965" y="930434"/>
                </a:lnTo>
                <a:lnTo>
                  <a:pt x="1555300" y="975946"/>
                </a:lnTo>
                <a:lnTo>
                  <a:pt x="1543059" y="1020450"/>
                </a:lnTo>
                <a:lnTo>
                  <a:pt x="1528323" y="1063862"/>
                </a:lnTo>
                <a:lnTo>
                  <a:pt x="1511175" y="1106100"/>
                </a:lnTo>
                <a:lnTo>
                  <a:pt x="1491699" y="1147083"/>
                </a:lnTo>
                <a:lnTo>
                  <a:pt x="1469975" y="1186726"/>
                </a:lnTo>
                <a:lnTo>
                  <a:pt x="1446087" y="1224949"/>
                </a:lnTo>
                <a:lnTo>
                  <a:pt x="1420118" y="1261667"/>
                </a:lnTo>
                <a:lnTo>
                  <a:pt x="1392150" y="1296799"/>
                </a:lnTo>
                <a:lnTo>
                  <a:pt x="1362265" y="1330263"/>
                </a:lnTo>
                <a:lnTo>
                  <a:pt x="1330546" y="1361975"/>
                </a:lnTo>
                <a:lnTo>
                  <a:pt x="1297075" y="1391854"/>
                </a:lnTo>
                <a:lnTo>
                  <a:pt x="1261935" y="1419817"/>
                </a:lnTo>
                <a:lnTo>
                  <a:pt x="1225209" y="1445780"/>
                </a:lnTo>
                <a:lnTo>
                  <a:pt x="1186978" y="1469663"/>
                </a:lnTo>
                <a:lnTo>
                  <a:pt x="1147326" y="1491382"/>
                </a:lnTo>
                <a:lnTo>
                  <a:pt x="1106335" y="1510854"/>
                </a:lnTo>
                <a:lnTo>
                  <a:pt x="1064088" y="1527998"/>
                </a:lnTo>
                <a:lnTo>
                  <a:pt x="1020666" y="1542731"/>
                </a:lnTo>
                <a:lnTo>
                  <a:pt x="976153" y="1554970"/>
                </a:lnTo>
                <a:lnTo>
                  <a:pt x="930632" y="1564633"/>
                </a:lnTo>
                <a:lnTo>
                  <a:pt x="884183" y="1571637"/>
                </a:lnTo>
                <a:lnTo>
                  <a:pt x="836891" y="1575900"/>
                </a:lnTo>
                <a:lnTo>
                  <a:pt x="788837" y="1577339"/>
                </a:lnTo>
                <a:close/>
              </a:path>
            </a:pathLst>
          </a:custGeom>
          <a:solidFill>
            <a:srgbClr val="0082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948084" y="7346174"/>
            <a:ext cx="1577975" cy="1577340"/>
          </a:xfrm>
          <a:custGeom>
            <a:avLst/>
            <a:gdLst/>
            <a:ahLst/>
            <a:cxnLst/>
            <a:rect l="l" t="t" r="r" b="b"/>
            <a:pathLst>
              <a:path w="1577975" h="1577340">
                <a:moveTo>
                  <a:pt x="0" y="788669"/>
                </a:moveTo>
                <a:lnTo>
                  <a:pt x="1439" y="740626"/>
                </a:lnTo>
                <a:lnTo>
                  <a:pt x="5703" y="693344"/>
                </a:lnTo>
                <a:lnTo>
                  <a:pt x="12709" y="646905"/>
                </a:lnTo>
                <a:lnTo>
                  <a:pt x="22374" y="601393"/>
                </a:lnTo>
                <a:lnTo>
                  <a:pt x="34615" y="556889"/>
                </a:lnTo>
                <a:lnTo>
                  <a:pt x="49351" y="513477"/>
                </a:lnTo>
                <a:lnTo>
                  <a:pt x="66499" y="471238"/>
                </a:lnTo>
                <a:lnTo>
                  <a:pt x="85976" y="430256"/>
                </a:lnTo>
                <a:lnTo>
                  <a:pt x="107699" y="390613"/>
                </a:lnTo>
                <a:lnTo>
                  <a:pt x="131587" y="352390"/>
                </a:lnTo>
                <a:lnTo>
                  <a:pt x="157556" y="315672"/>
                </a:lnTo>
                <a:lnTo>
                  <a:pt x="185524" y="280539"/>
                </a:lnTo>
                <a:lnTo>
                  <a:pt x="215409" y="247076"/>
                </a:lnTo>
                <a:lnTo>
                  <a:pt x="247128" y="215363"/>
                </a:lnTo>
                <a:lnTo>
                  <a:pt x="280599" y="185485"/>
                </a:lnTo>
                <a:lnTo>
                  <a:pt x="315739" y="157522"/>
                </a:lnTo>
                <a:lnTo>
                  <a:pt x="352465" y="131559"/>
                </a:lnTo>
                <a:lnTo>
                  <a:pt x="390696" y="107676"/>
                </a:lnTo>
                <a:lnTo>
                  <a:pt x="430348" y="85957"/>
                </a:lnTo>
                <a:lnTo>
                  <a:pt x="471339" y="66485"/>
                </a:lnTo>
                <a:lnTo>
                  <a:pt x="513586" y="49341"/>
                </a:lnTo>
                <a:lnTo>
                  <a:pt x="557008" y="34608"/>
                </a:lnTo>
                <a:lnTo>
                  <a:pt x="601521" y="22369"/>
                </a:lnTo>
                <a:lnTo>
                  <a:pt x="647042" y="12706"/>
                </a:lnTo>
                <a:lnTo>
                  <a:pt x="693491" y="5702"/>
                </a:lnTo>
                <a:lnTo>
                  <a:pt x="740783" y="1439"/>
                </a:lnTo>
                <a:lnTo>
                  <a:pt x="788837" y="0"/>
                </a:lnTo>
                <a:lnTo>
                  <a:pt x="836891" y="1439"/>
                </a:lnTo>
                <a:lnTo>
                  <a:pt x="884183" y="5702"/>
                </a:lnTo>
                <a:lnTo>
                  <a:pt x="930632" y="12706"/>
                </a:lnTo>
                <a:lnTo>
                  <a:pt x="976153" y="22369"/>
                </a:lnTo>
                <a:lnTo>
                  <a:pt x="1020666" y="34608"/>
                </a:lnTo>
                <a:lnTo>
                  <a:pt x="1064088" y="49341"/>
                </a:lnTo>
                <a:lnTo>
                  <a:pt x="1106335" y="66485"/>
                </a:lnTo>
                <a:lnTo>
                  <a:pt x="1147326" y="85957"/>
                </a:lnTo>
                <a:lnTo>
                  <a:pt x="1186978" y="107676"/>
                </a:lnTo>
                <a:lnTo>
                  <a:pt x="1225209" y="131559"/>
                </a:lnTo>
                <a:lnTo>
                  <a:pt x="1261935" y="157522"/>
                </a:lnTo>
                <a:lnTo>
                  <a:pt x="1297075" y="185485"/>
                </a:lnTo>
                <a:lnTo>
                  <a:pt x="1330546" y="215363"/>
                </a:lnTo>
                <a:lnTo>
                  <a:pt x="1362265" y="247076"/>
                </a:lnTo>
                <a:lnTo>
                  <a:pt x="1392150" y="280539"/>
                </a:lnTo>
                <a:lnTo>
                  <a:pt x="1420118" y="315672"/>
                </a:lnTo>
                <a:lnTo>
                  <a:pt x="1446087" y="352390"/>
                </a:lnTo>
                <a:lnTo>
                  <a:pt x="1469975" y="390613"/>
                </a:lnTo>
                <a:lnTo>
                  <a:pt x="1491699" y="430256"/>
                </a:lnTo>
                <a:lnTo>
                  <a:pt x="1511175" y="471238"/>
                </a:lnTo>
                <a:lnTo>
                  <a:pt x="1528323" y="513477"/>
                </a:lnTo>
                <a:lnTo>
                  <a:pt x="1543059" y="556889"/>
                </a:lnTo>
                <a:lnTo>
                  <a:pt x="1555300" y="601393"/>
                </a:lnTo>
                <a:lnTo>
                  <a:pt x="1564965" y="646905"/>
                </a:lnTo>
                <a:lnTo>
                  <a:pt x="1571971" y="693344"/>
                </a:lnTo>
                <a:lnTo>
                  <a:pt x="1576235" y="740626"/>
                </a:lnTo>
                <a:lnTo>
                  <a:pt x="1577675" y="788669"/>
                </a:lnTo>
                <a:lnTo>
                  <a:pt x="1576235" y="836713"/>
                </a:lnTo>
                <a:lnTo>
                  <a:pt x="1571971" y="883995"/>
                </a:lnTo>
                <a:lnTo>
                  <a:pt x="1564965" y="930434"/>
                </a:lnTo>
                <a:lnTo>
                  <a:pt x="1555300" y="975946"/>
                </a:lnTo>
                <a:lnTo>
                  <a:pt x="1543059" y="1020450"/>
                </a:lnTo>
                <a:lnTo>
                  <a:pt x="1528323" y="1063862"/>
                </a:lnTo>
                <a:lnTo>
                  <a:pt x="1511175" y="1106100"/>
                </a:lnTo>
                <a:lnTo>
                  <a:pt x="1491699" y="1147083"/>
                </a:lnTo>
                <a:lnTo>
                  <a:pt x="1469975" y="1186726"/>
                </a:lnTo>
                <a:lnTo>
                  <a:pt x="1446087" y="1224949"/>
                </a:lnTo>
                <a:lnTo>
                  <a:pt x="1420118" y="1261667"/>
                </a:lnTo>
                <a:lnTo>
                  <a:pt x="1392150" y="1296799"/>
                </a:lnTo>
                <a:lnTo>
                  <a:pt x="1362265" y="1330263"/>
                </a:lnTo>
                <a:lnTo>
                  <a:pt x="1330546" y="1361975"/>
                </a:lnTo>
                <a:lnTo>
                  <a:pt x="1297075" y="1391854"/>
                </a:lnTo>
                <a:lnTo>
                  <a:pt x="1261935" y="1419817"/>
                </a:lnTo>
                <a:lnTo>
                  <a:pt x="1225209" y="1445780"/>
                </a:lnTo>
                <a:lnTo>
                  <a:pt x="1186978" y="1469663"/>
                </a:lnTo>
                <a:lnTo>
                  <a:pt x="1147326" y="1491382"/>
                </a:lnTo>
                <a:lnTo>
                  <a:pt x="1106335" y="1510854"/>
                </a:lnTo>
                <a:lnTo>
                  <a:pt x="1064088" y="1527998"/>
                </a:lnTo>
                <a:lnTo>
                  <a:pt x="1020666" y="1542731"/>
                </a:lnTo>
                <a:lnTo>
                  <a:pt x="976153" y="1554970"/>
                </a:lnTo>
                <a:lnTo>
                  <a:pt x="930632" y="1564633"/>
                </a:lnTo>
                <a:lnTo>
                  <a:pt x="884183" y="1571637"/>
                </a:lnTo>
                <a:lnTo>
                  <a:pt x="836891" y="1575900"/>
                </a:lnTo>
                <a:lnTo>
                  <a:pt x="788837" y="1577339"/>
                </a:lnTo>
                <a:lnTo>
                  <a:pt x="740783" y="1575900"/>
                </a:lnTo>
                <a:lnTo>
                  <a:pt x="693491" y="1571637"/>
                </a:lnTo>
                <a:lnTo>
                  <a:pt x="647042" y="1564633"/>
                </a:lnTo>
                <a:lnTo>
                  <a:pt x="601521" y="1554970"/>
                </a:lnTo>
                <a:lnTo>
                  <a:pt x="557008" y="1542731"/>
                </a:lnTo>
                <a:lnTo>
                  <a:pt x="513586" y="1527998"/>
                </a:lnTo>
                <a:lnTo>
                  <a:pt x="471339" y="1510854"/>
                </a:lnTo>
                <a:lnTo>
                  <a:pt x="430348" y="1491382"/>
                </a:lnTo>
                <a:lnTo>
                  <a:pt x="390696" y="1469663"/>
                </a:lnTo>
                <a:lnTo>
                  <a:pt x="352465" y="1445780"/>
                </a:lnTo>
                <a:lnTo>
                  <a:pt x="315739" y="1419817"/>
                </a:lnTo>
                <a:lnTo>
                  <a:pt x="280599" y="1391854"/>
                </a:lnTo>
                <a:lnTo>
                  <a:pt x="247128" y="1361975"/>
                </a:lnTo>
                <a:lnTo>
                  <a:pt x="215409" y="1330263"/>
                </a:lnTo>
                <a:lnTo>
                  <a:pt x="185524" y="1296799"/>
                </a:lnTo>
                <a:lnTo>
                  <a:pt x="157556" y="1261667"/>
                </a:lnTo>
                <a:lnTo>
                  <a:pt x="131587" y="1224949"/>
                </a:lnTo>
                <a:lnTo>
                  <a:pt x="107699" y="1186726"/>
                </a:lnTo>
                <a:lnTo>
                  <a:pt x="85976" y="1147083"/>
                </a:lnTo>
                <a:lnTo>
                  <a:pt x="66499" y="1106100"/>
                </a:lnTo>
                <a:lnTo>
                  <a:pt x="49351" y="1063862"/>
                </a:lnTo>
                <a:lnTo>
                  <a:pt x="34615" y="1020450"/>
                </a:lnTo>
                <a:lnTo>
                  <a:pt x="22374" y="975946"/>
                </a:lnTo>
                <a:lnTo>
                  <a:pt x="12709" y="930434"/>
                </a:lnTo>
                <a:lnTo>
                  <a:pt x="5703" y="883995"/>
                </a:lnTo>
                <a:lnTo>
                  <a:pt x="1439" y="836713"/>
                </a:lnTo>
                <a:lnTo>
                  <a:pt x="0" y="788669"/>
                </a:lnTo>
                <a:close/>
              </a:path>
            </a:pathLst>
          </a:custGeom>
          <a:ln w="1644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777248" y="7346173"/>
            <a:ext cx="1577975" cy="1577340"/>
          </a:xfrm>
          <a:custGeom>
            <a:avLst/>
            <a:gdLst/>
            <a:ahLst/>
            <a:cxnLst/>
            <a:rect l="l" t="t" r="r" b="b"/>
            <a:pathLst>
              <a:path w="1577975" h="1577340">
                <a:moveTo>
                  <a:pt x="788837" y="1577339"/>
                </a:moveTo>
                <a:lnTo>
                  <a:pt x="740783" y="1575900"/>
                </a:lnTo>
                <a:lnTo>
                  <a:pt x="693491" y="1571637"/>
                </a:lnTo>
                <a:lnTo>
                  <a:pt x="647042" y="1564633"/>
                </a:lnTo>
                <a:lnTo>
                  <a:pt x="601521" y="1554970"/>
                </a:lnTo>
                <a:lnTo>
                  <a:pt x="557008" y="1542731"/>
                </a:lnTo>
                <a:lnTo>
                  <a:pt x="513586" y="1527998"/>
                </a:lnTo>
                <a:lnTo>
                  <a:pt x="471339" y="1510854"/>
                </a:lnTo>
                <a:lnTo>
                  <a:pt x="430348" y="1491382"/>
                </a:lnTo>
                <a:lnTo>
                  <a:pt x="390696" y="1469663"/>
                </a:lnTo>
                <a:lnTo>
                  <a:pt x="352465" y="1445780"/>
                </a:lnTo>
                <a:lnTo>
                  <a:pt x="315739" y="1419817"/>
                </a:lnTo>
                <a:lnTo>
                  <a:pt x="280599" y="1391854"/>
                </a:lnTo>
                <a:lnTo>
                  <a:pt x="247128" y="1361975"/>
                </a:lnTo>
                <a:lnTo>
                  <a:pt x="215409" y="1330263"/>
                </a:lnTo>
                <a:lnTo>
                  <a:pt x="185524" y="1296799"/>
                </a:lnTo>
                <a:lnTo>
                  <a:pt x="157556" y="1261667"/>
                </a:lnTo>
                <a:lnTo>
                  <a:pt x="131587" y="1224949"/>
                </a:lnTo>
                <a:lnTo>
                  <a:pt x="107699" y="1186726"/>
                </a:lnTo>
                <a:lnTo>
                  <a:pt x="85976" y="1147083"/>
                </a:lnTo>
                <a:lnTo>
                  <a:pt x="66499" y="1106100"/>
                </a:lnTo>
                <a:lnTo>
                  <a:pt x="49351" y="1063862"/>
                </a:lnTo>
                <a:lnTo>
                  <a:pt x="34615" y="1020450"/>
                </a:lnTo>
                <a:lnTo>
                  <a:pt x="22374" y="975946"/>
                </a:lnTo>
                <a:lnTo>
                  <a:pt x="12709" y="930434"/>
                </a:lnTo>
                <a:lnTo>
                  <a:pt x="5703" y="883995"/>
                </a:lnTo>
                <a:lnTo>
                  <a:pt x="1439" y="836713"/>
                </a:lnTo>
                <a:lnTo>
                  <a:pt x="0" y="788669"/>
                </a:lnTo>
                <a:lnTo>
                  <a:pt x="1439" y="740626"/>
                </a:lnTo>
                <a:lnTo>
                  <a:pt x="5703" y="693344"/>
                </a:lnTo>
                <a:lnTo>
                  <a:pt x="12709" y="646905"/>
                </a:lnTo>
                <a:lnTo>
                  <a:pt x="22374" y="601393"/>
                </a:lnTo>
                <a:lnTo>
                  <a:pt x="34615" y="556889"/>
                </a:lnTo>
                <a:lnTo>
                  <a:pt x="49351" y="513477"/>
                </a:lnTo>
                <a:lnTo>
                  <a:pt x="66499" y="471238"/>
                </a:lnTo>
                <a:lnTo>
                  <a:pt x="85976" y="430256"/>
                </a:lnTo>
                <a:lnTo>
                  <a:pt x="107699" y="390613"/>
                </a:lnTo>
                <a:lnTo>
                  <a:pt x="131587" y="352390"/>
                </a:lnTo>
                <a:lnTo>
                  <a:pt x="157556" y="315672"/>
                </a:lnTo>
                <a:lnTo>
                  <a:pt x="185524" y="280539"/>
                </a:lnTo>
                <a:lnTo>
                  <a:pt x="215409" y="247076"/>
                </a:lnTo>
                <a:lnTo>
                  <a:pt x="247128" y="215363"/>
                </a:lnTo>
                <a:lnTo>
                  <a:pt x="280599" y="185485"/>
                </a:lnTo>
                <a:lnTo>
                  <a:pt x="315739" y="157522"/>
                </a:lnTo>
                <a:lnTo>
                  <a:pt x="352465" y="131559"/>
                </a:lnTo>
                <a:lnTo>
                  <a:pt x="390696" y="107676"/>
                </a:lnTo>
                <a:lnTo>
                  <a:pt x="430348" y="85957"/>
                </a:lnTo>
                <a:lnTo>
                  <a:pt x="471339" y="66485"/>
                </a:lnTo>
                <a:lnTo>
                  <a:pt x="513586" y="49341"/>
                </a:lnTo>
                <a:lnTo>
                  <a:pt x="557008" y="34608"/>
                </a:lnTo>
                <a:lnTo>
                  <a:pt x="601521" y="22369"/>
                </a:lnTo>
                <a:lnTo>
                  <a:pt x="647042" y="12706"/>
                </a:lnTo>
                <a:lnTo>
                  <a:pt x="693491" y="5702"/>
                </a:lnTo>
                <a:lnTo>
                  <a:pt x="740783" y="1439"/>
                </a:lnTo>
                <a:lnTo>
                  <a:pt x="788837" y="0"/>
                </a:lnTo>
                <a:lnTo>
                  <a:pt x="836891" y="1439"/>
                </a:lnTo>
                <a:lnTo>
                  <a:pt x="884183" y="5702"/>
                </a:lnTo>
                <a:lnTo>
                  <a:pt x="930632" y="12706"/>
                </a:lnTo>
                <a:lnTo>
                  <a:pt x="976153" y="22369"/>
                </a:lnTo>
                <a:lnTo>
                  <a:pt x="1020666" y="34608"/>
                </a:lnTo>
                <a:lnTo>
                  <a:pt x="1064088" y="49341"/>
                </a:lnTo>
                <a:lnTo>
                  <a:pt x="1106335" y="66485"/>
                </a:lnTo>
                <a:lnTo>
                  <a:pt x="1147326" y="85957"/>
                </a:lnTo>
                <a:lnTo>
                  <a:pt x="1186978" y="107676"/>
                </a:lnTo>
                <a:lnTo>
                  <a:pt x="1225209" y="131559"/>
                </a:lnTo>
                <a:lnTo>
                  <a:pt x="1261935" y="157522"/>
                </a:lnTo>
                <a:lnTo>
                  <a:pt x="1297075" y="185485"/>
                </a:lnTo>
                <a:lnTo>
                  <a:pt x="1330546" y="215363"/>
                </a:lnTo>
                <a:lnTo>
                  <a:pt x="1362265" y="247076"/>
                </a:lnTo>
                <a:lnTo>
                  <a:pt x="1392150" y="280539"/>
                </a:lnTo>
                <a:lnTo>
                  <a:pt x="1420118" y="315672"/>
                </a:lnTo>
                <a:lnTo>
                  <a:pt x="1446087" y="352390"/>
                </a:lnTo>
                <a:lnTo>
                  <a:pt x="1469975" y="390613"/>
                </a:lnTo>
                <a:lnTo>
                  <a:pt x="1491699" y="430256"/>
                </a:lnTo>
                <a:lnTo>
                  <a:pt x="1511175" y="471238"/>
                </a:lnTo>
                <a:lnTo>
                  <a:pt x="1528323" y="513477"/>
                </a:lnTo>
                <a:lnTo>
                  <a:pt x="1543059" y="556889"/>
                </a:lnTo>
                <a:lnTo>
                  <a:pt x="1555300" y="601393"/>
                </a:lnTo>
                <a:lnTo>
                  <a:pt x="1564965" y="646905"/>
                </a:lnTo>
                <a:lnTo>
                  <a:pt x="1571971" y="693344"/>
                </a:lnTo>
                <a:lnTo>
                  <a:pt x="1576235" y="740626"/>
                </a:lnTo>
                <a:lnTo>
                  <a:pt x="1577675" y="788669"/>
                </a:lnTo>
                <a:lnTo>
                  <a:pt x="1576235" y="836713"/>
                </a:lnTo>
                <a:lnTo>
                  <a:pt x="1571971" y="883995"/>
                </a:lnTo>
                <a:lnTo>
                  <a:pt x="1564965" y="930434"/>
                </a:lnTo>
                <a:lnTo>
                  <a:pt x="1555300" y="975946"/>
                </a:lnTo>
                <a:lnTo>
                  <a:pt x="1543059" y="1020450"/>
                </a:lnTo>
                <a:lnTo>
                  <a:pt x="1528323" y="1063862"/>
                </a:lnTo>
                <a:lnTo>
                  <a:pt x="1511175" y="1106100"/>
                </a:lnTo>
                <a:lnTo>
                  <a:pt x="1491699" y="1147083"/>
                </a:lnTo>
                <a:lnTo>
                  <a:pt x="1469975" y="1186726"/>
                </a:lnTo>
                <a:lnTo>
                  <a:pt x="1446087" y="1224949"/>
                </a:lnTo>
                <a:lnTo>
                  <a:pt x="1420118" y="1261667"/>
                </a:lnTo>
                <a:lnTo>
                  <a:pt x="1392150" y="1296799"/>
                </a:lnTo>
                <a:lnTo>
                  <a:pt x="1362265" y="1330263"/>
                </a:lnTo>
                <a:lnTo>
                  <a:pt x="1330546" y="1361975"/>
                </a:lnTo>
                <a:lnTo>
                  <a:pt x="1297075" y="1391854"/>
                </a:lnTo>
                <a:lnTo>
                  <a:pt x="1261935" y="1419817"/>
                </a:lnTo>
                <a:lnTo>
                  <a:pt x="1225209" y="1445780"/>
                </a:lnTo>
                <a:lnTo>
                  <a:pt x="1186978" y="1469663"/>
                </a:lnTo>
                <a:lnTo>
                  <a:pt x="1147326" y="1491382"/>
                </a:lnTo>
                <a:lnTo>
                  <a:pt x="1106335" y="1510854"/>
                </a:lnTo>
                <a:lnTo>
                  <a:pt x="1064088" y="1527998"/>
                </a:lnTo>
                <a:lnTo>
                  <a:pt x="1020666" y="1542731"/>
                </a:lnTo>
                <a:lnTo>
                  <a:pt x="976153" y="1554970"/>
                </a:lnTo>
                <a:lnTo>
                  <a:pt x="930632" y="1564633"/>
                </a:lnTo>
                <a:lnTo>
                  <a:pt x="884183" y="1571637"/>
                </a:lnTo>
                <a:lnTo>
                  <a:pt x="836891" y="1575900"/>
                </a:lnTo>
                <a:lnTo>
                  <a:pt x="788837" y="1577339"/>
                </a:lnTo>
                <a:close/>
              </a:path>
            </a:pathLst>
          </a:custGeom>
          <a:solidFill>
            <a:srgbClr val="0082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777250" y="7346173"/>
            <a:ext cx="1577975" cy="1577340"/>
          </a:xfrm>
          <a:custGeom>
            <a:avLst/>
            <a:gdLst/>
            <a:ahLst/>
            <a:cxnLst/>
            <a:rect l="l" t="t" r="r" b="b"/>
            <a:pathLst>
              <a:path w="1577975" h="1577340">
                <a:moveTo>
                  <a:pt x="0" y="788669"/>
                </a:moveTo>
                <a:lnTo>
                  <a:pt x="1439" y="740626"/>
                </a:lnTo>
                <a:lnTo>
                  <a:pt x="5703" y="693344"/>
                </a:lnTo>
                <a:lnTo>
                  <a:pt x="12709" y="646905"/>
                </a:lnTo>
                <a:lnTo>
                  <a:pt x="22374" y="601393"/>
                </a:lnTo>
                <a:lnTo>
                  <a:pt x="34615" y="556889"/>
                </a:lnTo>
                <a:lnTo>
                  <a:pt x="49351" y="513477"/>
                </a:lnTo>
                <a:lnTo>
                  <a:pt x="66499" y="471238"/>
                </a:lnTo>
                <a:lnTo>
                  <a:pt x="85976" y="430256"/>
                </a:lnTo>
                <a:lnTo>
                  <a:pt x="107699" y="390613"/>
                </a:lnTo>
                <a:lnTo>
                  <a:pt x="131587" y="352390"/>
                </a:lnTo>
                <a:lnTo>
                  <a:pt x="157556" y="315672"/>
                </a:lnTo>
                <a:lnTo>
                  <a:pt x="185524" y="280539"/>
                </a:lnTo>
                <a:lnTo>
                  <a:pt x="215409" y="247076"/>
                </a:lnTo>
                <a:lnTo>
                  <a:pt x="247128" y="215363"/>
                </a:lnTo>
                <a:lnTo>
                  <a:pt x="280599" y="185485"/>
                </a:lnTo>
                <a:lnTo>
                  <a:pt x="315739" y="157522"/>
                </a:lnTo>
                <a:lnTo>
                  <a:pt x="352465" y="131559"/>
                </a:lnTo>
                <a:lnTo>
                  <a:pt x="390696" y="107676"/>
                </a:lnTo>
                <a:lnTo>
                  <a:pt x="430348" y="85957"/>
                </a:lnTo>
                <a:lnTo>
                  <a:pt x="471339" y="66485"/>
                </a:lnTo>
                <a:lnTo>
                  <a:pt x="513586" y="49341"/>
                </a:lnTo>
                <a:lnTo>
                  <a:pt x="557008" y="34608"/>
                </a:lnTo>
                <a:lnTo>
                  <a:pt x="601521" y="22369"/>
                </a:lnTo>
                <a:lnTo>
                  <a:pt x="647042" y="12706"/>
                </a:lnTo>
                <a:lnTo>
                  <a:pt x="693491" y="5702"/>
                </a:lnTo>
                <a:lnTo>
                  <a:pt x="740783" y="1439"/>
                </a:lnTo>
                <a:lnTo>
                  <a:pt x="788837" y="0"/>
                </a:lnTo>
                <a:lnTo>
                  <a:pt x="836891" y="1439"/>
                </a:lnTo>
                <a:lnTo>
                  <a:pt x="884183" y="5702"/>
                </a:lnTo>
                <a:lnTo>
                  <a:pt x="930632" y="12706"/>
                </a:lnTo>
                <a:lnTo>
                  <a:pt x="976153" y="22369"/>
                </a:lnTo>
                <a:lnTo>
                  <a:pt x="1020666" y="34608"/>
                </a:lnTo>
                <a:lnTo>
                  <a:pt x="1064088" y="49341"/>
                </a:lnTo>
                <a:lnTo>
                  <a:pt x="1106335" y="66485"/>
                </a:lnTo>
                <a:lnTo>
                  <a:pt x="1147326" y="85957"/>
                </a:lnTo>
                <a:lnTo>
                  <a:pt x="1186978" y="107676"/>
                </a:lnTo>
                <a:lnTo>
                  <a:pt x="1225209" y="131559"/>
                </a:lnTo>
                <a:lnTo>
                  <a:pt x="1261935" y="157522"/>
                </a:lnTo>
                <a:lnTo>
                  <a:pt x="1297075" y="185485"/>
                </a:lnTo>
                <a:lnTo>
                  <a:pt x="1330546" y="215363"/>
                </a:lnTo>
                <a:lnTo>
                  <a:pt x="1362265" y="247076"/>
                </a:lnTo>
                <a:lnTo>
                  <a:pt x="1392150" y="280539"/>
                </a:lnTo>
                <a:lnTo>
                  <a:pt x="1420118" y="315672"/>
                </a:lnTo>
                <a:lnTo>
                  <a:pt x="1446087" y="352390"/>
                </a:lnTo>
                <a:lnTo>
                  <a:pt x="1469975" y="390613"/>
                </a:lnTo>
                <a:lnTo>
                  <a:pt x="1491699" y="430256"/>
                </a:lnTo>
                <a:lnTo>
                  <a:pt x="1511175" y="471238"/>
                </a:lnTo>
                <a:lnTo>
                  <a:pt x="1528323" y="513477"/>
                </a:lnTo>
                <a:lnTo>
                  <a:pt x="1543059" y="556889"/>
                </a:lnTo>
                <a:lnTo>
                  <a:pt x="1555300" y="601393"/>
                </a:lnTo>
                <a:lnTo>
                  <a:pt x="1564965" y="646905"/>
                </a:lnTo>
                <a:lnTo>
                  <a:pt x="1571971" y="693344"/>
                </a:lnTo>
                <a:lnTo>
                  <a:pt x="1576235" y="740626"/>
                </a:lnTo>
                <a:lnTo>
                  <a:pt x="1577675" y="788669"/>
                </a:lnTo>
                <a:lnTo>
                  <a:pt x="1576235" y="836713"/>
                </a:lnTo>
                <a:lnTo>
                  <a:pt x="1571971" y="883995"/>
                </a:lnTo>
                <a:lnTo>
                  <a:pt x="1564965" y="930434"/>
                </a:lnTo>
                <a:lnTo>
                  <a:pt x="1555300" y="975946"/>
                </a:lnTo>
                <a:lnTo>
                  <a:pt x="1543059" y="1020450"/>
                </a:lnTo>
                <a:lnTo>
                  <a:pt x="1528323" y="1063862"/>
                </a:lnTo>
                <a:lnTo>
                  <a:pt x="1511175" y="1106100"/>
                </a:lnTo>
                <a:lnTo>
                  <a:pt x="1491699" y="1147083"/>
                </a:lnTo>
                <a:lnTo>
                  <a:pt x="1469975" y="1186726"/>
                </a:lnTo>
                <a:lnTo>
                  <a:pt x="1446087" y="1224949"/>
                </a:lnTo>
                <a:lnTo>
                  <a:pt x="1420118" y="1261667"/>
                </a:lnTo>
                <a:lnTo>
                  <a:pt x="1392150" y="1296799"/>
                </a:lnTo>
                <a:lnTo>
                  <a:pt x="1362265" y="1330263"/>
                </a:lnTo>
                <a:lnTo>
                  <a:pt x="1330546" y="1361975"/>
                </a:lnTo>
                <a:lnTo>
                  <a:pt x="1297075" y="1391854"/>
                </a:lnTo>
                <a:lnTo>
                  <a:pt x="1261935" y="1419817"/>
                </a:lnTo>
                <a:lnTo>
                  <a:pt x="1225209" y="1445780"/>
                </a:lnTo>
                <a:lnTo>
                  <a:pt x="1186978" y="1469663"/>
                </a:lnTo>
                <a:lnTo>
                  <a:pt x="1147326" y="1491382"/>
                </a:lnTo>
                <a:lnTo>
                  <a:pt x="1106335" y="1510854"/>
                </a:lnTo>
                <a:lnTo>
                  <a:pt x="1064088" y="1527998"/>
                </a:lnTo>
                <a:lnTo>
                  <a:pt x="1020666" y="1542731"/>
                </a:lnTo>
                <a:lnTo>
                  <a:pt x="976153" y="1554970"/>
                </a:lnTo>
                <a:lnTo>
                  <a:pt x="930632" y="1564633"/>
                </a:lnTo>
                <a:lnTo>
                  <a:pt x="884183" y="1571637"/>
                </a:lnTo>
                <a:lnTo>
                  <a:pt x="836891" y="1575900"/>
                </a:lnTo>
                <a:lnTo>
                  <a:pt x="788837" y="1577339"/>
                </a:lnTo>
                <a:lnTo>
                  <a:pt x="740783" y="1575900"/>
                </a:lnTo>
                <a:lnTo>
                  <a:pt x="693491" y="1571637"/>
                </a:lnTo>
                <a:lnTo>
                  <a:pt x="647042" y="1564633"/>
                </a:lnTo>
                <a:lnTo>
                  <a:pt x="601521" y="1554970"/>
                </a:lnTo>
                <a:lnTo>
                  <a:pt x="557008" y="1542731"/>
                </a:lnTo>
                <a:lnTo>
                  <a:pt x="513586" y="1527998"/>
                </a:lnTo>
                <a:lnTo>
                  <a:pt x="471339" y="1510854"/>
                </a:lnTo>
                <a:lnTo>
                  <a:pt x="430348" y="1491382"/>
                </a:lnTo>
                <a:lnTo>
                  <a:pt x="390696" y="1469663"/>
                </a:lnTo>
                <a:lnTo>
                  <a:pt x="352465" y="1445780"/>
                </a:lnTo>
                <a:lnTo>
                  <a:pt x="315739" y="1419817"/>
                </a:lnTo>
                <a:lnTo>
                  <a:pt x="280599" y="1391854"/>
                </a:lnTo>
                <a:lnTo>
                  <a:pt x="247128" y="1361975"/>
                </a:lnTo>
                <a:lnTo>
                  <a:pt x="215409" y="1330263"/>
                </a:lnTo>
                <a:lnTo>
                  <a:pt x="185524" y="1296799"/>
                </a:lnTo>
                <a:lnTo>
                  <a:pt x="157556" y="1261667"/>
                </a:lnTo>
                <a:lnTo>
                  <a:pt x="131587" y="1224949"/>
                </a:lnTo>
                <a:lnTo>
                  <a:pt x="107699" y="1186726"/>
                </a:lnTo>
                <a:lnTo>
                  <a:pt x="85976" y="1147083"/>
                </a:lnTo>
                <a:lnTo>
                  <a:pt x="66499" y="1106100"/>
                </a:lnTo>
                <a:lnTo>
                  <a:pt x="49351" y="1063862"/>
                </a:lnTo>
                <a:lnTo>
                  <a:pt x="34615" y="1020450"/>
                </a:lnTo>
                <a:lnTo>
                  <a:pt x="22374" y="975946"/>
                </a:lnTo>
                <a:lnTo>
                  <a:pt x="12709" y="930434"/>
                </a:lnTo>
                <a:lnTo>
                  <a:pt x="5703" y="883995"/>
                </a:lnTo>
                <a:lnTo>
                  <a:pt x="1439" y="836713"/>
                </a:lnTo>
                <a:lnTo>
                  <a:pt x="0" y="788669"/>
                </a:lnTo>
                <a:close/>
              </a:path>
            </a:pathLst>
          </a:custGeom>
          <a:ln w="1644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911000" y="4117535"/>
            <a:ext cx="197231" cy="2464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789467" y="4117533"/>
            <a:ext cx="197231" cy="2464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1388551" y="4117533"/>
            <a:ext cx="213666" cy="2464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5267018" y="4117532"/>
            <a:ext cx="213666" cy="2464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97699" y="8003394"/>
            <a:ext cx="180975" cy="247015"/>
          </a:xfrm>
          <a:custGeom>
            <a:avLst/>
            <a:gdLst/>
            <a:ahLst/>
            <a:cxnLst/>
            <a:rect l="l" t="t" r="r" b="b"/>
            <a:pathLst>
              <a:path w="180975" h="247015">
                <a:moveTo>
                  <a:pt x="180781" y="246470"/>
                </a:moveTo>
                <a:lnTo>
                  <a:pt x="180781" y="0"/>
                </a:lnTo>
                <a:lnTo>
                  <a:pt x="0" y="123235"/>
                </a:lnTo>
                <a:lnTo>
                  <a:pt x="180781" y="246470"/>
                </a:lnTo>
                <a:close/>
              </a:path>
            </a:pathLst>
          </a:custGeom>
          <a:solidFill>
            <a:srgbClr val="0082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797700" y="8003394"/>
            <a:ext cx="180975" cy="247015"/>
          </a:xfrm>
          <a:custGeom>
            <a:avLst/>
            <a:gdLst/>
            <a:ahLst/>
            <a:cxnLst/>
            <a:rect l="l" t="t" r="r" b="b"/>
            <a:pathLst>
              <a:path w="180975" h="247015">
                <a:moveTo>
                  <a:pt x="180781" y="0"/>
                </a:moveTo>
                <a:lnTo>
                  <a:pt x="0" y="123235"/>
                </a:lnTo>
                <a:lnTo>
                  <a:pt x="180781" y="246470"/>
                </a:lnTo>
                <a:lnTo>
                  <a:pt x="180781" y="0"/>
                </a:lnTo>
                <a:close/>
              </a:path>
            </a:pathLst>
          </a:custGeom>
          <a:ln w="1644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396785" y="8003392"/>
            <a:ext cx="197485" cy="247015"/>
          </a:xfrm>
          <a:custGeom>
            <a:avLst/>
            <a:gdLst/>
            <a:ahLst/>
            <a:cxnLst/>
            <a:rect l="l" t="t" r="r" b="b"/>
            <a:pathLst>
              <a:path w="197484" h="247015">
                <a:moveTo>
                  <a:pt x="197216" y="246470"/>
                </a:moveTo>
                <a:lnTo>
                  <a:pt x="197216" y="0"/>
                </a:lnTo>
                <a:lnTo>
                  <a:pt x="0" y="123235"/>
                </a:lnTo>
                <a:lnTo>
                  <a:pt x="197216" y="246470"/>
                </a:lnTo>
                <a:close/>
              </a:path>
            </a:pathLst>
          </a:custGeom>
          <a:solidFill>
            <a:srgbClr val="0082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396785" y="8003392"/>
            <a:ext cx="197485" cy="247015"/>
          </a:xfrm>
          <a:custGeom>
            <a:avLst/>
            <a:gdLst/>
            <a:ahLst/>
            <a:cxnLst/>
            <a:rect l="l" t="t" r="r" b="b"/>
            <a:pathLst>
              <a:path w="197484" h="247015">
                <a:moveTo>
                  <a:pt x="197216" y="0"/>
                </a:moveTo>
                <a:lnTo>
                  <a:pt x="0" y="123235"/>
                </a:lnTo>
                <a:lnTo>
                  <a:pt x="197216" y="246470"/>
                </a:lnTo>
                <a:lnTo>
                  <a:pt x="197216" y="0"/>
                </a:lnTo>
                <a:close/>
              </a:path>
            </a:pathLst>
          </a:custGeom>
          <a:ln w="164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8997584" y="6138494"/>
            <a:ext cx="246534" cy="2136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373860" y="8003392"/>
            <a:ext cx="197485" cy="247015"/>
          </a:xfrm>
          <a:custGeom>
            <a:avLst/>
            <a:gdLst/>
            <a:ahLst/>
            <a:cxnLst/>
            <a:rect l="l" t="t" r="r" b="b"/>
            <a:pathLst>
              <a:path w="197484" h="247015">
                <a:moveTo>
                  <a:pt x="197216" y="246470"/>
                </a:moveTo>
                <a:lnTo>
                  <a:pt x="197216" y="0"/>
                </a:lnTo>
                <a:lnTo>
                  <a:pt x="0" y="123235"/>
                </a:lnTo>
                <a:lnTo>
                  <a:pt x="197216" y="246470"/>
                </a:lnTo>
                <a:close/>
              </a:path>
            </a:pathLst>
          </a:custGeom>
          <a:solidFill>
            <a:srgbClr val="0082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5373861" y="8003392"/>
            <a:ext cx="197485" cy="247015"/>
          </a:xfrm>
          <a:custGeom>
            <a:avLst/>
            <a:gdLst/>
            <a:ahLst/>
            <a:cxnLst/>
            <a:rect l="l" t="t" r="r" b="b"/>
            <a:pathLst>
              <a:path w="197484" h="247015">
                <a:moveTo>
                  <a:pt x="197216" y="0"/>
                </a:moveTo>
                <a:lnTo>
                  <a:pt x="0" y="123235"/>
                </a:lnTo>
                <a:lnTo>
                  <a:pt x="197216" y="246470"/>
                </a:lnTo>
                <a:lnTo>
                  <a:pt x="197216" y="0"/>
                </a:lnTo>
                <a:close/>
              </a:path>
            </a:pathLst>
          </a:custGeom>
          <a:ln w="164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589990" y="7346165"/>
            <a:ext cx="1577975" cy="1577340"/>
          </a:xfrm>
          <a:custGeom>
            <a:avLst/>
            <a:gdLst/>
            <a:ahLst/>
            <a:cxnLst/>
            <a:rect l="l" t="t" r="r" b="b"/>
            <a:pathLst>
              <a:path w="1577975" h="1577340">
                <a:moveTo>
                  <a:pt x="788837" y="1577339"/>
                </a:moveTo>
                <a:lnTo>
                  <a:pt x="740783" y="1575900"/>
                </a:lnTo>
                <a:lnTo>
                  <a:pt x="693491" y="1571637"/>
                </a:lnTo>
                <a:lnTo>
                  <a:pt x="647042" y="1564633"/>
                </a:lnTo>
                <a:lnTo>
                  <a:pt x="601521" y="1554970"/>
                </a:lnTo>
                <a:lnTo>
                  <a:pt x="557008" y="1542731"/>
                </a:lnTo>
                <a:lnTo>
                  <a:pt x="513586" y="1527998"/>
                </a:lnTo>
                <a:lnTo>
                  <a:pt x="471339" y="1510854"/>
                </a:lnTo>
                <a:lnTo>
                  <a:pt x="430348" y="1491382"/>
                </a:lnTo>
                <a:lnTo>
                  <a:pt x="390696" y="1469663"/>
                </a:lnTo>
                <a:lnTo>
                  <a:pt x="352465" y="1445780"/>
                </a:lnTo>
                <a:lnTo>
                  <a:pt x="315739" y="1419817"/>
                </a:lnTo>
                <a:lnTo>
                  <a:pt x="280599" y="1391854"/>
                </a:lnTo>
                <a:lnTo>
                  <a:pt x="247128" y="1361975"/>
                </a:lnTo>
                <a:lnTo>
                  <a:pt x="215409" y="1330263"/>
                </a:lnTo>
                <a:lnTo>
                  <a:pt x="185524" y="1296799"/>
                </a:lnTo>
                <a:lnTo>
                  <a:pt x="157556" y="1261667"/>
                </a:lnTo>
                <a:lnTo>
                  <a:pt x="131587" y="1224949"/>
                </a:lnTo>
                <a:lnTo>
                  <a:pt x="107699" y="1186726"/>
                </a:lnTo>
                <a:lnTo>
                  <a:pt x="85976" y="1147083"/>
                </a:lnTo>
                <a:lnTo>
                  <a:pt x="66499" y="1106100"/>
                </a:lnTo>
                <a:lnTo>
                  <a:pt x="49351" y="1063862"/>
                </a:lnTo>
                <a:lnTo>
                  <a:pt x="34615" y="1020450"/>
                </a:lnTo>
                <a:lnTo>
                  <a:pt x="22374" y="975946"/>
                </a:lnTo>
                <a:lnTo>
                  <a:pt x="12709" y="930434"/>
                </a:lnTo>
                <a:lnTo>
                  <a:pt x="5703" y="883995"/>
                </a:lnTo>
                <a:lnTo>
                  <a:pt x="1439" y="836713"/>
                </a:lnTo>
                <a:lnTo>
                  <a:pt x="0" y="788669"/>
                </a:lnTo>
                <a:lnTo>
                  <a:pt x="1439" y="740626"/>
                </a:lnTo>
                <a:lnTo>
                  <a:pt x="5703" y="693344"/>
                </a:lnTo>
                <a:lnTo>
                  <a:pt x="12709" y="646905"/>
                </a:lnTo>
                <a:lnTo>
                  <a:pt x="22374" y="601393"/>
                </a:lnTo>
                <a:lnTo>
                  <a:pt x="34615" y="556889"/>
                </a:lnTo>
                <a:lnTo>
                  <a:pt x="49351" y="513477"/>
                </a:lnTo>
                <a:lnTo>
                  <a:pt x="66499" y="471238"/>
                </a:lnTo>
                <a:lnTo>
                  <a:pt x="85976" y="430256"/>
                </a:lnTo>
                <a:lnTo>
                  <a:pt x="107699" y="390613"/>
                </a:lnTo>
                <a:lnTo>
                  <a:pt x="131587" y="352390"/>
                </a:lnTo>
                <a:lnTo>
                  <a:pt x="157556" y="315672"/>
                </a:lnTo>
                <a:lnTo>
                  <a:pt x="185524" y="280539"/>
                </a:lnTo>
                <a:lnTo>
                  <a:pt x="215409" y="247076"/>
                </a:lnTo>
                <a:lnTo>
                  <a:pt x="247128" y="215363"/>
                </a:lnTo>
                <a:lnTo>
                  <a:pt x="280599" y="185485"/>
                </a:lnTo>
                <a:lnTo>
                  <a:pt x="315739" y="157522"/>
                </a:lnTo>
                <a:lnTo>
                  <a:pt x="352465" y="131559"/>
                </a:lnTo>
                <a:lnTo>
                  <a:pt x="390696" y="107676"/>
                </a:lnTo>
                <a:lnTo>
                  <a:pt x="430348" y="85957"/>
                </a:lnTo>
                <a:lnTo>
                  <a:pt x="471339" y="66485"/>
                </a:lnTo>
                <a:lnTo>
                  <a:pt x="513586" y="49341"/>
                </a:lnTo>
                <a:lnTo>
                  <a:pt x="557008" y="34608"/>
                </a:lnTo>
                <a:lnTo>
                  <a:pt x="601521" y="22369"/>
                </a:lnTo>
                <a:lnTo>
                  <a:pt x="647042" y="12706"/>
                </a:lnTo>
                <a:lnTo>
                  <a:pt x="693491" y="5702"/>
                </a:lnTo>
                <a:lnTo>
                  <a:pt x="740783" y="1439"/>
                </a:lnTo>
                <a:lnTo>
                  <a:pt x="788837" y="0"/>
                </a:lnTo>
                <a:lnTo>
                  <a:pt x="836891" y="1439"/>
                </a:lnTo>
                <a:lnTo>
                  <a:pt x="884183" y="5702"/>
                </a:lnTo>
                <a:lnTo>
                  <a:pt x="930632" y="12706"/>
                </a:lnTo>
                <a:lnTo>
                  <a:pt x="976153" y="22369"/>
                </a:lnTo>
                <a:lnTo>
                  <a:pt x="1020666" y="34608"/>
                </a:lnTo>
                <a:lnTo>
                  <a:pt x="1064088" y="49341"/>
                </a:lnTo>
                <a:lnTo>
                  <a:pt x="1106335" y="66485"/>
                </a:lnTo>
                <a:lnTo>
                  <a:pt x="1147326" y="85957"/>
                </a:lnTo>
                <a:lnTo>
                  <a:pt x="1186978" y="107676"/>
                </a:lnTo>
                <a:lnTo>
                  <a:pt x="1225209" y="131559"/>
                </a:lnTo>
                <a:lnTo>
                  <a:pt x="1261935" y="157522"/>
                </a:lnTo>
                <a:lnTo>
                  <a:pt x="1297075" y="185485"/>
                </a:lnTo>
                <a:lnTo>
                  <a:pt x="1330546" y="215363"/>
                </a:lnTo>
                <a:lnTo>
                  <a:pt x="1362265" y="247076"/>
                </a:lnTo>
                <a:lnTo>
                  <a:pt x="1392150" y="280539"/>
                </a:lnTo>
                <a:lnTo>
                  <a:pt x="1420118" y="315672"/>
                </a:lnTo>
                <a:lnTo>
                  <a:pt x="1446087" y="352390"/>
                </a:lnTo>
                <a:lnTo>
                  <a:pt x="1469975" y="390613"/>
                </a:lnTo>
                <a:lnTo>
                  <a:pt x="1491699" y="430256"/>
                </a:lnTo>
                <a:lnTo>
                  <a:pt x="1511175" y="471238"/>
                </a:lnTo>
                <a:lnTo>
                  <a:pt x="1528323" y="513477"/>
                </a:lnTo>
                <a:lnTo>
                  <a:pt x="1543059" y="556889"/>
                </a:lnTo>
                <a:lnTo>
                  <a:pt x="1555300" y="601393"/>
                </a:lnTo>
                <a:lnTo>
                  <a:pt x="1564965" y="646905"/>
                </a:lnTo>
                <a:lnTo>
                  <a:pt x="1571971" y="693344"/>
                </a:lnTo>
                <a:lnTo>
                  <a:pt x="1576235" y="740626"/>
                </a:lnTo>
                <a:lnTo>
                  <a:pt x="1577675" y="788669"/>
                </a:lnTo>
                <a:lnTo>
                  <a:pt x="1576235" y="836713"/>
                </a:lnTo>
                <a:lnTo>
                  <a:pt x="1571971" y="883995"/>
                </a:lnTo>
                <a:lnTo>
                  <a:pt x="1564965" y="930434"/>
                </a:lnTo>
                <a:lnTo>
                  <a:pt x="1555300" y="975946"/>
                </a:lnTo>
                <a:lnTo>
                  <a:pt x="1543059" y="1020450"/>
                </a:lnTo>
                <a:lnTo>
                  <a:pt x="1528323" y="1063862"/>
                </a:lnTo>
                <a:lnTo>
                  <a:pt x="1511175" y="1106100"/>
                </a:lnTo>
                <a:lnTo>
                  <a:pt x="1491699" y="1147083"/>
                </a:lnTo>
                <a:lnTo>
                  <a:pt x="1469975" y="1186726"/>
                </a:lnTo>
                <a:lnTo>
                  <a:pt x="1446087" y="1224949"/>
                </a:lnTo>
                <a:lnTo>
                  <a:pt x="1420118" y="1261667"/>
                </a:lnTo>
                <a:lnTo>
                  <a:pt x="1392150" y="1296799"/>
                </a:lnTo>
                <a:lnTo>
                  <a:pt x="1362265" y="1330263"/>
                </a:lnTo>
                <a:lnTo>
                  <a:pt x="1330546" y="1361975"/>
                </a:lnTo>
                <a:lnTo>
                  <a:pt x="1297075" y="1391854"/>
                </a:lnTo>
                <a:lnTo>
                  <a:pt x="1261935" y="1419817"/>
                </a:lnTo>
                <a:lnTo>
                  <a:pt x="1225209" y="1445780"/>
                </a:lnTo>
                <a:lnTo>
                  <a:pt x="1186978" y="1469663"/>
                </a:lnTo>
                <a:lnTo>
                  <a:pt x="1147326" y="1491382"/>
                </a:lnTo>
                <a:lnTo>
                  <a:pt x="1106335" y="1510854"/>
                </a:lnTo>
                <a:lnTo>
                  <a:pt x="1064088" y="1527998"/>
                </a:lnTo>
                <a:lnTo>
                  <a:pt x="1020666" y="1542731"/>
                </a:lnTo>
                <a:lnTo>
                  <a:pt x="976153" y="1554970"/>
                </a:lnTo>
                <a:lnTo>
                  <a:pt x="930632" y="1564633"/>
                </a:lnTo>
                <a:lnTo>
                  <a:pt x="884183" y="1571637"/>
                </a:lnTo>
                <a:lnTo>
                  <a:pt x="836891" y="1575900"/>
                </a:lnTo>
                <a:lnTo>
                  <a:pt x="788837" y="1577339"/>
                </a:lnTo>
                <a:close/>
              </a:path>
            </a:pathLst>
          </a:custGeom>
          <a:solidFill>
            <a:srgbClr val="0082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6589990" y="7346165"/>
            <a:ext cx="1577975" cy="1577340"/>
          </a:xfrm>
          <a:custGeom>
            <a:avLst/>
            <a:gdLst/>
            <a:ahLst/>
            <a:cxnLst/>
            <a:rect l="l" t="t" r="r" b="b"/>
            <a:pathLst>
              <a:path w="1577975" h="1577340">
                <a:moveTo>
                  <a:pt x="0" y="788669"/>
                </a:moveTo>
                <a:lnTo>
                  <a:pt x="1439" y="740626"/>
                </a:lnTo>
                <a:lnTo>
                  <a:pt x="5703" y="693344"/>
                </a:lnTo>
                <a:lnTo>
                  <a:pt x="12709" y="646905"/>
                </a:lnTo>
                <a:lnTo>
                  <a:pt x="22374" y="601393"/>
                </a:lnTo>
                <a:lnTo>
                  <a:pt x="34615" y="556889"/>
                </a:lnTo>
                <a:lnTo>
                  <a:pt x="49351" y="513477"/>
                </a:lnTo>
                <a:lnTo>
                  <a:pt x="66499" y="471238"/>
                </a:lnTo>
                <a:lnTo>
                  <a:pt x="85976" y="430256"/>
                </a:lnTo>
                <a:lnTo>
                  <a:pt x="107699" y="390613"/>
                </a:lnTo>
                <a:lnTo>
                  <a:pt x="131587" y="352390"/>
                </a:lnTo>
                <a:lnTo>
                  <a:pt x="157556" y="315672"/>
                </a:lnTo>
                <a:lnTo>
                  <a:pt x="185524" y="280539"/>
                </a:lnTo>
                <a:lnTo>
                  <a:pt x="215409" y="247076"/>
                </a:lnTo>
                <a:lnTo>
                  <a:pt x="247128" y="215363"/>
                </a:lnTo>
                <a:lnTo>
                  <a:pt x="280599" y="185485"/>
                </a:lnTo>
                <a:lnTo>
                  <a:pt x="315739" y="157522"/>
                </a:lnTo>
                <a:lnTo>
                  <a:pt x="352465" y="131559"/>
                </a:lnTo>
                <a:lnTo>
                  <a:pt x="390696" y="107676"/>
                </a:lnTo>
                <a:lnTo>
                  <a:pt x="430348" y="85957"/>
                </a:lnTo>
                <a:lnTo>
                  <a:pt x="471339" y="66485"/>
                </a:lnTo>
                <a:lnTo>
                  <a:pt x="513586" y="49341"/>
                </a:lnTo>
                <a:lnTo>
                  <a:pt x="557008" y="34608"/>
                </a:lnTo>
                <a:lnTo>
                  <a:pt x="601521" y="22369"/>
                </a:lnTo>
                <a:lnTo>
                  <a:pt x="647042" y="12706"/>
                </a:lnTo>
                <a:lnTo>
                  <a:pt x="693491" y="5702"/>
                </a:lnTo>
                <a:lnTo>
                  <a:pt x="740783" y="1439"/>
                </a:lnTo>
                <a:lnTo>
                  <a:pt x="788837" y="0"/>
                </a:lnTo>
                <a:lnTo>
                  <a:pt x="836891" y="1439"/>
                </a:lnTo>
                <a:lnTo>
                  <a:pt x="884183" y="5702"/>
                </a:lnTo>
                <a:lnTo>
                  <a:pt x="930632" y="12706"/>
                </a:lnTo>
                <a:lnTo>
                  <a:pt x="976153" y="22369"/>
                </a:lnTo>
                <a:lnTo>
                  <a:pt x="1020666" y="34608"/>
                </a:lnTo>
                <a:lnTo>
                  <a:pt x="1064088" y="49341"/>
                </a:lnTo>
                <a:lnTo>
                  <a:pt x="1106335" y="66485"/>
                </a:lnTo>
                <a:lnTo>
                  <a:pt x="1147326" y="85957"/>
                </a:lnTo>
                <a:lnTo>
                  <a:pt x="1186978" y="107676"/>
                </a:lnTo>
                <a:lnTo>
                  <a:pt x="1225209" y="131559"/>
                </a:lnTo>
                <a:lnTo>
                  <a:pt x="1261935" y="157522"/>
                </a:lnTo>
                <a:lnTo>
                  <a:pt x="1297075" y="185485"/>
                </a:lnTo>
                <a:lnTo>
                  <a:pt x="1330546" y="215363"/>
                </a:lnTo>
                <a:lnTo>
                  <a:pt x="1362265" y="247076"/>
                </a:lnTo>
                <a:lnTo>
                  <a:pt x="1392150" y="280539"/>
                </a:lnTo>
                <a:lnTo>
                  <a:pt x="1420118" y="315672"/>
                </a:lnTo>
                <a:lnTo>
                  <a:pt x="1446087" y="352390"/>
                </a:lnTo>
                <a:lnTo>
                  <a:pt x="1469975" y="390613"/>
                </a:lnTo>
                <a:lnTo>
                  <a:pt x="1491699" y="430256"/>
                </a:lnTo>
                <a:lnTo>
                  <a:pt x="1511175" y="471238"/>
                </a:lnTo>
                <a:lnTo>
                  <a:pt x="1528323" y="513477"/>
                </a:lnTo>
                <a:lnTo>
                  <a:pt x="1543059" y="556889"/>
                </a:lnTo>
                <a:lnTo>
                  <a:pt x="1555300" y="601393"/>
                </a:lnTo>
                <a:lnTo>
                  <a:pt x="1564965" y="646905"/>
                </a:lnTo>
                <a:lnTo>
                  <a:pt x="1571971" y="693344"/>
                </a:lnTo>
                <a:lnTo>
                  <a:pt x="1576235" y="740626"/>
                </a:lnTo>
                <a:lnTo>
                  <a:pt x="1577675" y="788669"/>
                </a:lnTo>
                <a:lnTo>
                  <a:pt x="1576235" y="836713"/>
                </a:lnTo>
                <a:lnTo>
                  <a:pt x="1571971" y="883995"/>
                </a:lnTo>
                <a:lnTo>
                  <a:pt x="1564965" y="930434"/>
                </a:lnTo>
                <a:lnTo>
                  <a:pt x="1555300" y="975946"/>
                </a:lnTo>
                <a:lnTo>
                  <a:pt x="1543059" y="1020450"/>
                </a:lnTo>
                <a:lnTo>
                  <a:pt x="1528323" y="1063862"/>
                </a:lnTo>
                <a:lnTo>
                  <a:pt x="1511175" y="1106100"/>
                </a:lnTo>
                <a:lnTo>
                  <a:pt x="1491699" y="1147083"/>
                </a:lnTo>
                <a:lnTo>
                  <a:pt x="1469975" y="1186726"/>
                </a:lnTo>
                <a:lnTo>
                  <a:pt x="1446087" y="1224949"/>
                </a:lnTo>
                <a:lnTo>
                  <a:pt x="1420118" y="1261667"/>
                </a:lnTo>
                <a:lnTo>
                  <a:pt x="1392150" y="1296799"/>
                </a:lnTo>
                <a:lnTo>
                  <a:pt x="1362265" y="1330263"/>
                </a:lnTo>
                <a:lnTo>
                  <a:pt x="1330546" y="1361975"/>
                </a:lnTo>
                <a:lnTo>
                  <a:pt x="1297075" y="1391854"/>
                </a:lnTo>
                <a:lnTo>
                  <a:pt x="1261935" y="1419817"/>
                </a:lnTo>
                <a:lnTo>
                  <a:pt x="1225209" y="1445780"/>
                </a:lnTo>
                <a:lnTo>
                  <a:pt x="1186978" y="1469663"/>
                </a:lnTo>
                <a:lnTo>
                  <a:pt x="1147326" y="1491382"/>
                </a:lnTo>
                <a:lnTo>
                  <a:pt x="1106335" y="1510854"/>
                </a:lnTo>
                <a:lnTo>
                  <a:pt x="1064088" y="1527998"/>
                </a:lnTo>
                <a:lnTo>
                  <a:pt x="1020666" y="1542731"/>
                </a:lnTo>
                <a:lnTo>
                  <a:pt x="976153" y="1554970"/>
                </a:lnTo>
                <a:lnTo>
                  <a:pt x="930632" y="1564633"/>
                </a:lnTo>
                <a:lnTo>
                  <a:pt x="884183" y="1571637"/>
                </a:lnTo>
                <a:lnTo>
                  <a:pt x="836891" y="1575900"/>
                </a:lnTo>
                <a:lnTo>
                  <a:pt x="788837" y="1577339"/>
                </a:lnTo>
                <a:lnTo>
                  <a:pt x="740783" y="1575900"/>
                </a:lnTo>
                <a:lnTo>
                  <a:pt x="693491" y="1571637"/>
                </a:lnTo>
                <a:lnTo>
                  <a:pt x="647042" y="1564633"/>
                </a:lnTo>
                <a:lnTo>
                  <a:pt x="601521" y="1554970"/>
                </a:lnTo>
                <a:lnTo>
                  <a:pt x="557008" y="1542731"/>
                </a:lnTo>
                <a:lnTo>
                  <a:pt x="513586" y="1527998"/>
                </a:lnTo>
                <a:lnTo>
                  <a:pt x="471339" y="1510854"/>
                </a:lnTo>
                <a:lnTo>
                  <a:pt x="430348" y="1491382"/>
                </a:lnTo>
                <a:lnTo>
                  <a:pt x="390696" y="1469663"/>
                </a:lnTo>
                <a:lnTo>
                  <a:pt x="352465" y="1445780"/>
                </a:lnTo>
                <a:lnTo>
                  <a:pt x="315739" y="1419817"/>
                </a:lnTo>
                <a:lnTo>
                  <a:pt x="280599" y="1391854"/>
                </a:lnTo>
                <a:lnTo>
                  <a:pt x="247128" y="1361975"/>
                </a:lnTo>
                <a:lnTo>
                  <a:pt x="215409" y="1330263"/>
                </a:lnTo>
                <a:lnTo>
                  <a:pt x="185524" y="1296799"/>
                </a:lnTo>
                <a:lnTo>
                  <a:pt x="157556" y="1261667"/>
                </a:lnTo>
                <a:lnTo>
                  <a:pt x="131587" y="1224949"/>
                </a:lnTo>
                <a:lnTo>
                  <a:pt x="107699" y="1186726"/>
                </a:lnTo>
                <a:lnTo>
                  <a:pt x="85976" y="1147083"/>
                </a:lnTo>
                <a:lnTo>
                  <a:pt x="66499" y="1106100"/>
                </a:lnTo>
                <a:lnTo>
                  <a:pt x="49351" y="1063862"/>
                </a:lnTo>
                <a:lnTo>
                  <a:pt x="34615" y="1020450"/>
                </a:lnTo>
                <a:lnTo>
                  <a:pt x="22374" y="975946"/>
                </a:lnTo>
                <a:lnTo>
                  <a:pt x="12709" y="930434"/>
                </a:lnTo>
                <a:lnTo>
                  <a:pt x="5703" y="883995"/>
                </a:lnTo>
                <a:lnTo>
                  <a:pt x="1439" y="836713"/>
                </a:lnTo>
                <a:lnTo>
                  <a:pt x="0" y="788669"/>
                </a:lnTo>
                <a:close/>
              </a:path>
            </a:pathLst>
          </a:custGeom>
          <a:ln w="1644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583840" y="3943230"/>
            <a:ext cx="1035346" cy="591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598504" y="4022942"/>
            <a:ext cx="461009" cy="596265"/>
          </a:xfrm>
          <a:custGeom>
            <a:avLst/>
            <a:gdLst/>
            <a:ahLst/>
            <a:cxnLst/>
            <a:rect l="l" t="t" r="r" b="b"/>
            <a:pathLst>
              <a:path w="461010" h="596264">
                <a:moveTo>
                  <a:pt x="220101" y="595642"/>
                </a:moveTo>
                <a:lnTo>
                  <a:pt x="68779" y="595642"/>
                </a:lnTo>
                <a:lnTo>
                  <a:pt x="61901" y="588796"/>
                </a:lnTo>
                <a:lnTo>
                  <a:pt x="48152" y="588796"/>
                </a:lnTo>
                <a:lnTo>
                  <a:pt x="41274" y="581949"/>
                </a:lnTo>
                <a:lnTo>
                  <a:pt x="27518" y="575103"/>
                </a:lnTo>
                <a:lnTo>
                  <a:pt x="13762" y="561410"/>
                </a:lnTo>
                <a:lnTo>
                  <a:pt x="6877" y="547717"/>
                </a:lnTo>
                <a:lnTo>
                  <a:pt x="6877" y="540870"/>
                </a:lnTo>
                <a:lnTo>
                  <a:pt x="0" y="527178"/>
                </a:lnTo>
                <a:lnTo>
                  <a:pt x="0" y="287551"/>
                </a:lnTo>
                <a:lnTo>
                  <a:pt x="6877" y="287551"/>
                </a:lnTo>
                <a:lnTo>
                  <a:pt x="275125" y="6846"/>
                </a:lnTo>
                <a:lnTo>
                  <a:pt x="282003" y="0"/>
                </a:lnTo>
                <a:lnTo>
                  <a:pt x="309508" y="0"/>
                </a:lnTo>
                <a:lnTo>
                  <a:pt x="309508" y="6846"/>
                </a:lnTo>
                <a:lnTo>
                  <a:pt x="460830" y="157468"/>
                </a:lnTo>
                <a:lnTo>
                  <a:pt x="453952" y="157468"/>
                </a:lnTo>
                <a:lnTo>
                  <a:pt x="419562" y="184854"/>
                </a:lnTo>
                <a:lnTo>
                  <a:pt x="405806" y="205394"/>
                </a:lnTo>
                <a:lnTo>
                  <a:pt x="378287" y="239626"/>
                </a:lnTo>
                <a:lnTo>
                  <a:pt x="364538" y="273858"/>
                </a:lnTo>
                <a:lnTo>
                  <a:pt x="350782" y="314937"/>
                </a:lnTo>
                <a:lnTo>
                  <a:pt x="343905" y="362862"/>
                </a:lnTo>
                <a:lnTo>
                  <a:pt x="350782" y="376555"/>
                </a:lnTo>
                <a:lnTo>
                  <a:pt x="220101" y="376555"/>
                </a:lnTo>
                <a:lnTo>
                  <a:pt x="220101" y="59564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969927" y="4269414"/>
            <a:ext cx="220093" cy="34917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997450" y="4194102"/>
            <a:ext cx="433705" cy="438784"/>
          </a:xfrm>
          <a:custGeom>
            <a:avLst/>
            <a:gdLst/>
            <a:ahLst/>
            <a:cxnLst/>
            <a:rect l="l" t="t" r="r" b="b"/>
            <a:pathLst>
              <a:path w="433704" h="438785">
                <a:moveTo>
                  <a:pt x="240728" y="6846"/>
                </a:moveTo>
                <a:lnTo>
                  <a:pt x="144430" y="6846"/>
                </a:lnTo>
                <a:lnTo>
                  <a:pt x="158186" y="0"/>
                </a:lnTo>
                <a:lnTo>
                  <a:pt x="226965" y="0"/>
                </a:lnTo>
                <a:lnTo>
                  <a:pt x="240728" y="6846"/>
                </a:lnTo>
                <a:close/>
              </a:path>
              <a:path w="433704" h="438785">
                <a:moveTo>
                  <a:pt x="247606" y="383402"/>
                </a:moveTo>
                <a:lnTo>
                  <a:pt x="144430" y="383402"/>
                </a:lnTo>
                <a:lnTo>
                  <a:pt x="123803" y="376555"/>
                </a:lnTo>
                <a:lnTo>
                  <a:pt x="96284" y="362862"/>
                </a:lnTo>
                <a:lnTo>
                  <a:pt x="82528" y="349169"/>
                </a:lnTo>
                <a:lnTo>
                  <a:pt x="68772" y="342323"/>
                </a:lnTo>
                <a:lnTo>
                  <a:pt x="55023" y="328630"/>
                </a:lnTo>
                <a:lnTo>
                  <a:pt x="48145" y="314937"/>
                </a:lnTo>
                <a:lnTo>
                  <a:pt x="34382" y="301244"/>
                </a:lnTo>
                <a:lnTo>
                  <a:pt x="6871" y="246472"/>
                </a:lnTo>
                <a:lnTo>
                  <a:pt x="6871" y="225933"/>
                </a:lnTo>
                <a:lnTo>
                  <a:pt x="0" y="212247"/>
                </a:lnTo>
                <a:lnTo>
                  <a:pt x="0" y="178008"/>
                </a:lnTo>
                <a:lnTo>
                  <a:pt x="6871" y="157468"/>
                </a:lnTo>
                <a:lnTo>
                  <a:pt x="6871" y="143775"/>
                </a:lnTo>
                <a:lnTo>
                  <a:pt x="13749" y="123236"/>
                </a:lnTo>
                <a:lnTo>
                  <a:pt x="34382" y="82157"/>
                </a:lnTo>
                <a:lnTo>
                  <a:pt x="48145" y="68464"/>
                </a:lnTo>
                <a:lnTo>
                  <a:pt x="55023" y="54771"/>
                </a:lnTo>
                <a:lnTo>
                  <a:pt x="68772" y="41078"/>
                </a:lnTo>
                <a:lnTo>
                  <a:pt x="96284" y="27392"/>
                </a:lnTo>
                <a:lnTo>
                  <a:pt x="110047" y="13692"/>
                </a:lnTo>
                <a:lnTo>
                  <a:pt x="123803" y="6846"/>
                </a:lnTo>
                <a:lnTo>
                  <a:pt x="261355" y="6846"/>
                </a:lnTo>
                <a:lnTo>
                  <a:pt x="275111" y="13692"/>
                </a:lnTo>
                <a:lnTo>
                  <a:pt x="288867" y="27392"/>
                </a:lnTo>
                <a:lnTo>
                  <a:pt x="316379" y="41078"/>
                </a:lnTo>
                <a:lnTo>
                  <a:pt x="165064" y="41078"/>
                </a:lnTo>
                <a:lnTo>
                  <a:pt x="151308" y="47925"/>
                </a:lnTo>
                <a:lnTo>
                  <a:pt x="137552" y="47925"/>
                </a:lnTo>
                <a:lnTo>
                  <a:pt x="110047" y="61618"/>
                </a:lnTo>
                <a:lnTo>
                  <a:pt x="96284" y="75311"/>
                </a:lnTo>
                <a:lnTo>
                  <a:pt x="82528" y="82157"/>
                </a:lnTo>
                <a:lnTo>
                  <a:pt x="68772" y="109543"/>
                </a:lnTo>
                <a:lnTo>
                  <a:pt x="55023" y="123236"/>
                </a:lnTo>
                <a:lnTo>
                  <a:pt x="55023" y="136929"/>
                </a:lnTo>
                <a:lnTo>
                  <a:pt x="41260" y="164315"/>
                </a:lnTo>
                <a:lnTo>
                  <a:pt x="41260" y="225933"/>
                </a:lnTo>
                <a:lnTo>
                  <a:pt x="55023" y="253319"/>
                </a:lnTo>
                <a:lnTo>
                  <a:pt x="55023" y="267012"/>
                </a:lnTo>
                <a:lnTo>
                  <a:pt x="75650" y="287551"/>
                </a:lnTo>
                <a:lnTo>
                  <a:pt x="82528" y="301244"/>
                </a:lnTo>
                <a:lnTo>
                  <a:pt x="96284" y="314937"/>
                </a:lnTo>
                <a:lnTo>
                  <a:pt x="151308" y="342323"/>
                </a:lnTo>
                <a:lnTo>
                  <a:pt x="165064" y="342323"/>
                </a:lnTo>
                <a:lnTo>
                  <a:pt x="178827" y="349169"/>
                </a:lnTo>
                <a:lnTo>
                  <a:pt x="309508" y="349169"/>
                </a:lnTo>
                <a:lnTo>
                  <a:pt x="288867" y="356016"/>
                </a:lnTo>
                <a:lnTo>
                  <a:pt x="275111" y="369709"/>
                </a:lnTo>
                <a:lnTo>
                  <a:pt x="247606" y="383402"/>
                </a:lnTo>
                <a:close/>
              </a:path>
              <a:path w="433704" h="438785">
                <a:moveTo>
                  <a:pt x="309508" y="349169"/>
                </a:moveTo>
                <a:lnTo>
                  <a:pt x="206331" y="349169"/>
                </a:lnTo>
                <a:lnTo>
                  <a:pt x="220087" y="342323"/>
                </a:lnTo>
                <a:lnTo>
                  <a:pt x="240728" y="342323"/>
                </a:lnTo>
                <a:lnTo>
                  <a:pt x="268233" y="328630"/>
                </a:lnTo>
                <a:lnTo>
                  <a:pt x="275111" y="321783"/>
                </a:lnTo>
                <a:lnTo>
                  <a:pt x="288867" y="314937"/>
                </a:lnTo>
                <a:lnTo>
                  <a:pt x="302630" y="301244"/>
                </a:lnTo>
                <a:lnTo>
                  <a:pt x="309508" y="287551"/>
                </a:lnTo>
                <a:lnTo>
                  <a:pt x="323257" y="280705"/>
                </a:lnTo>
                <a:lnTo>
                  <a:pt x="337013" y="253319"/>
                </a:lnTo>
                <a:lnTo>
                  <a:pt x="337013" y="239626"/>
                </a:lnTo>
                <a:lnTo>
                  <a:pt x="343891" y="225933"/>
                </a:lnTo>
                <a:lnTo>
                  <a:pt x="343891" y="164315"/>
                </a:lnTo>
                <a:lnTo>
                  <a:pt x="337013" y="150629"/>
                </a:lnTo>
                <a:lnTo>
                  <a:pt x="337013" y="136929"/>
                </a:lnTo>
                <a:lnTo>
                  <a:pt x="323257" y="109543"/>
                </a:lnTo>
                <a:lnTo>
                  <a:pt x="309508" y="95850"/>
                </a:lnTo>
                <a:lnTo>
                  <a:pt x="302630" y="82157"/>
                </a:lnTo>
                <a:lnTo>
                  <a:pt x="288867" y="75311"/>
                </a:lnTo>
                <a:lnTo>
                  <a:pt x="268233" y="54771"/>
                </a:lnTo>
                <a:lnTo>
                  <a:pt x="254477" y="47925"/>
                </a:lnTo>
                <a:lnTo>
                  <a:pt x="240728" y="47925"/>
                </a:lnTo>
                <a:lnTo>
                  <a:pt x="220087" y="41078"/>
                </a:lnTo>
                <a:lnTo>
                  <a:pt x="316379" y="41078"/>
                </a:lnTo>
                <a:lnTo>
                  <a:pt x="330135" y="54771"/>
                </a:lnTo>
                <a:lnTo>
                  <a:pt x="337013" y="68464"/>
                </a:lnTo>
                <a:lnTo>
                  <a:pt x="350769" y="82157"/>
                </a:lnTo>
                <a:lnTo>
                  <a:pt x="371409" y="123236"/>
                </a:lnTo>
                <a:lnTo>
                  <a:pt x="378281" y="143775"/>
                </a:lnTo>
                <a:lnTo>
                  <a:pt x="385159" y="157468"/>
                </a:lnTo>
                <a:lnTo>
                  <a:pt x="385159" y="225933"/>
                </a:lnTo>
                <a:lnTo>
                  <a:pt x="378281" y="246472"/>
                </a:lnTo>
                <a:lnTo>
                  <a:pt x="371409" y="260165"/>
                </a:lnTo>
                <a:lnTo>
                  <a:pt x="364532" y="280705"/>
                </a:lnTo>
                <a:lnTo>
                  <a:pt x="350769" y="308091"/>
                </a:lnTo>
                <a:lnTo>
                  <a:pt x="337013" y="321783"/>
                </a:lnTo>
                <a:lnTo>
                  <a:pt x="343891" y="328630"/>
                </a:lnTo>
                <a:lnTo>
                  <a:pt x="357654" y="328630"/>
                </a:lnTo>
                <a:lnTo>
                  <a:pt x="357654" y="335483"/>
                </a:lnTo>
                <a:lnTo>
                  <a:pt x="323257" y="335483"/>
                </a:lnTo>
                <a:lnTo>
                  <a:pt x="309508" y="349169"/>
                </a:lnTo>
                <a:close/>
              </a:path>
              <a:path w="433704" h="438785">
                <a:moveTo>
                  <a:pt x="419555" y="438173"/>
                </a:moveTo>
                <a:lnTo>
                  <a:pt x="412670" y="438173"/>
                </a:lnTo>
                <a:lnTo>
                  <a:pt x="405792" y="431327"/>
                </a:lnTo>
                <a:lnTo>
                  <a:pt x="398914" y="431327"/>
                </a:lnTo>
                <a:lnTo>
                  <a:pt x="337013" y="362862"/>
                </a:lnTo>
                <a:lnTo>
                  <a:pt x="330135" y="362862"/>
                </a:lnTo>
                <a:lnTo>
                  <a:pt x="330135" y="349169"/>
                </a:lnTo>
                <a:lnTo>
                  <a:pt x="323257" y="335483"/>
                </a:lnTo>
                <a:lnTo>
                  <a:pt x="364532" y="335483"/>
                </a:lnTo>
                <a:lnTo>
                  <a:pt x="426433" y="403941"/>
                </a:lnTo>
                <a:lnTo>
                  <a:pt x="433311" y="403941"/>
                </a:lnTo>
                <a:lnTo>
                  <a:pt x="433311" y="424481"/>
                </a:lnTo>
                <a:lnTo>
                  <a:pt x="419555" y="438173"/>
                </a:lnTo>
                <a:close/>
              </a:path>
              <a:path w="433704" h="438785">
                <a:moveTo>
                  <a:pt x="192576" y="390248"/>
                </a:moveTo>
                <a:lnTo>
                  <a:pt x="178827" y="383402"/>
                </a:lnTo>
                <a:lnTo>
                  <a:pt x="213209" y="383402"/>
                </a:lnTo>
                <a:lnTo>
                  <a:pt x="192576" y="3902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488687" y="3838236"/>
            <a:ext cx="763270" cy="431800"/>
          </a:xfrm>
          <a:custGeom>
            <a:avLst/>
            <a:gdLst/>
            <a:ahLst/>
            <a:cxnLst/>
            <a:rect l="l" t="t" r="r" b="b"/>
            <a:pathLst>
              <a:path w="763270" h="431800">
                <a:moveTo>
                  <a:pt x="68580" y="424330"/>
                </a:moveTo>
                <a:lnTo>
                  <a:pt x="13556" y="424330"/>
                </a:lnTo>
                <a:lnTo>
                  <a:pt x="0" y="410835"/>
                </a:lnTo>
                <a:lnTo>
                  <a:pt x="0" y="355667"/>
                </a:lnTo>
                <a:lnTo>
                  <a:pt x="6678" y="349019"/>
                </a:lnTo>
                <a:lnTo>
                  <a:pt x="316186" y="27242"/>
                </a:lnTo>
                <a:lnTo>
                  <a:pt x="329935" y="20395"/>
                </a:lnTo>
                <a:lnTo>
                  <a:pt x="343691" y="6695"/>
                </a:lnTo>
                <a:lnTo>
                  <a:pt x="357151" y="0"/>
                </a:lnTo>
                <a:lnTo>
                  <a:pt x="447163" y="0"/>
                </a:lnTo>
                <a:lnTo>
                  <a:pt x="460617" y="6695"/>
                </a:lnTo>
                <a:lnTo>
                  <a:pt x="467495" y="13549"/>
                </a:lnTo>
                <a:lnTo>
                  <a:pt x="481251" y="20395"/>
                </a:lnTo>
                <a:lnTo>
                  <a:pt x="550035" y="88860"/>
                </a:lnTo>
                <a:lnTo>
                  <a:pt x="391837" y="88860"/>
                </a:lnTo>
                <a:lnTo>
                  <a:pt x="384966" y="95699"/>
                </a:lnTo>
                <a:lnTo>
                  <a:pt x="75458" y="417483"/>
                </a:lnTo>
                <a:lnTo>
                  <a:pt x="68580" y="424330"/>
                </a:lnTo>
                <a:close/>
              </a:path>
              <a:path w="763270" h="431800">
                <a:moveTo>
                  <a:pt x="639444" y="27242"/>
                </a:moveTo>
                <a:lnTo>
                  <a:pt x="618817" y="27242"/>
                </a:lnTo>
                <a:lnTo>
                  <a:pt x="625695" y="20395"/>
                </a:lnTo>
                <a:lnTo>
                  <a:pt x="639444" y="27242"/>
                </a:lnTo>
                <a:close/>
              </a:path>
              <a:path w="763270" h="431800">
                <a:moveTo>
                  <a:pt x="673833" y="123085"/>
                </a:moveTo>
                <a:lnTo>
                  <a:pt x="584420" y="123085"/>
                </a:lnTo>
                <a:lnTo>
                  <a:pt x="584420" y="47774"/>
                </a:lnTo>
                <a:lnTo>
                  <a:pt x="605054" y="27242"/>
                </a:lnTo>
                <a:lnTo>
                  <a:pt x="653200" y="27242"/>
                </a:lnTo>
                <a:lnTo>
                  <a:pt x="666956" y="40928"/>
                </a:lnTo>
                <a:lnTo>
                  <a:pt x="666956" y="47774"/>
                </a:lnTo>
                <a:lnTo>
                  <a:pt x="673833" y="54621"/>
                </a:lnTo>
                <a:lnTo>
                  <a:pt x="673833" y="123085"/>
                </a:lnTo>
                <a:close/>
              </a:path>
              <a:path w="763270" h="431800">
                <a:moveTo>
                  <a:pt x="639444" y="307940"/>
                </a:moveTo>
                <a:lnTo>
                  <a:pt x="632573" y="307940"/>
                </a:lnTo>
                <a:lnTo>
                  <a:pt x="412471" y="88860"/>
                </a:lnTo>
                <a:lnTo>
                  <a:pt x="550035" y="88860"/>
                </a:lnTo>
                <a:lnTo>
                  <a:pt x="584420" y="123085"/>
                </a:lnTo>
                <a:lnTo>
                  <a:pt x="673833" y="123085"/>
                </a:lnTo>
                <a:lnTo>
                  <a:pt x="673833" y="218936"/>
                </a:lnTo>
                <a:lnTo>
                  <a:pt x="756369" y="301093"/>
                </a:lnTo>
                <a:lnTo>
                  <a:pt x="680718" y="301093"/>
                </a:lnTo>
                <a:lnTo>
                  <a:pt x="639444" y="307940"/>
                </a:lnTo>
                <a:close/>
              </a:path>
              <a:path w="763270" h="431800">
                <a:moveTo>
                  <a:pt x="763247" y="307940"/>
                </a:moveTo>
                <a:lnTo>
                  <a:pt x="721979" y="301093"/>
                </a:lnTo>
                <a:lnTo>
                  <a:pt x="756369" y="301093"/>
                </a:lnTo>
                <a:lnTo>
                  <a:pt x="763247" y="307940"/>
                </a:lnTo>
                <a:close/>
              </a:path>
              <a:path w="763270" h="431800">
                <a:moveTo>
                  <a:pt x="54817" y="431176"/>
                </a:moveTo>
                <a:lnTo>
                  <a:pt x="27305" y="431176"/>
                </a:lnTo>
                <a:lnTo>
                  <a:pt x="20427" y="424330"/>
                </a:lnTo>
                <a:lnTo>
                  <a:pt x="61702" y="424330"/>
                </a:lnTo>
                <a:lnTo>
                  <a:pt x="54817" y="43117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953259" y="7108939"/>
            <a:ext cx="2493668" cy="197973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660887" y="3821812"/>
            <a:ext cx="387350" cy="504190"/>
          </a:xfrm>
          <a:custGeom>
            <a:avLst/>
            <a:gdLst/>
            <a:ahLst/>
            <a:cxnLst/>
            <a:rect l="l" t="t" r="r" b="b"/>
            <a:pathLst>
              <a:path w="387350" h="504189">
                <a:moveTo>
                  <a:pt x="373472" y="497254"/>
                </a:moveTo>
                <a:lnTo>
                  <a:pt x="13832" y="497254"/>
                </a:lnTo>
                <a:lnTo>
                  <a:pt x="0" y="483421"/>
                </a:lnTo>
                <a:lnTo>
                  <a:pt x="0" y="13328"/>
                </a:lnTo>
                <a:lnTo>
                  <a:pt x="13327" y="0"/>
                </a:lnTo>
                <a:lnTo>
                  <a:pt x="297899" y="0"/>
                </a:lnTo>
                <a:lnTo>
                  <a:pt x="318148" y="20241"/>
                </a:lnTo>
                <a:lnTo>
                  <a:pt x="27664" y="20241"/>
                </a:lnTo>
                <a:lnTo>
                  <a:pt x="27664" y="476514"/>
                </a:lnTo>
                <a:lnTo>
                  <a:pt x="387305" y="476514"/>
                </a:lnTo>
                <a:lnTo>
                  <a:pt x="380389" y="483421"/>
                </a:lnTo>
                <a:lnTo>
                  <a:pt x="380389" y="490334"/>
                </a:lnTo>
                <a:lnTo>
                  <a:pt x="373472" y="490334"/>
                </a:lnTo>
                <a:lnTo>
                  <a:pt x="373472" y="497254"/>
                </a:lnTo>
                <a:close/>
              </a:path>
              <a:path w="387350" h="504189">
                <a:moveTo>
                  <a:pt x="387305" y="476514"/>
                </a:moveTo>
                <a:lnTo>
                  <a:pt x="352724" y="476514"/>
                </a:lnTo>
                <a:lnTo>
                  <a:pt x="359640" y="469601"/>
                </a:lnTo>
                <a:lnTo>
                  <a:pt x="359640" y="110106"/>
                </a:lnTo>
                <a:lnTo>
                  <a:pt x="283562" y="110106"/>
                </a:lnTo>
                <a:lnTo>
                  <a:pt x="276646" y="103200"/>
                </a:lnTo>
                <a:lnTo>
                  <a:pt x="276646" y="20241"/>
                </a:lnTo>
                <a:lnTo>
                  <a:pt x="318148" y="20241"/>
                </a:lnTo>
                <a:lnTo>
                  <a:pt x="338895" y="40981"/>
                </a:lnTo>
                <a:lnTo>
                  <a:pt x="304311" y="40981"/>
                </a:lnTo>
                <a:lnTo>
                  <a:pt x="304311" y="82460"/>
                </a:lnTo>
                <a:lnTo>
                  <a:pt x="380389" y="82460"/>
                </a:lnTo>
                <a:lnTo>
                  <a:pt x="387305" y="89374"/>
                </a:lnTo>
                <a:lnTo>
                  <a:pt x="387305" y="476514"/>
                </a:lnTo>
                <a:close/>
              </a:path>
              <a:path w="387350" h="504189">
                <a:moveTo>
                  <a:pt x="380389" y="82460"/>
                </a:moveTo>
                <a:lnTo>
                  <a:pt x="338892" y="82460"/>
                </a:lnTo>
                <a:lnTo>
                  <a:pt x="304311" y="40981"/>
                </a:lnTo>
                <a:lnTo>
                  <a:pt x="338895" y="40981"/>
                </a:lnTo>
                <a:lnTo>
                  <a:pt x="380389" y="82460"/>
                </a:lnTo>
                <a:close/>
              </a:path>
              <a:path w="387350" h="504189">
                <a:moveTo>
                  <a:pt x="304311" y="137766"/>
                </a:moveTo>
                <a:lnTo>
                  <a:pt x="69161" y="137766"/>
                </a:lnTo>
                <a:lnTo>
                  <a:pt x="76077" y="130853"/>
                </a:lnTo>
                <a:lnTo>
                  <a:pt x="304311" y="130853"/>
                </a:lnTo>
                <a:lnTo>
                  <a:pt x="304311" y="137766"/>
                </a:lnTo>
                <a:close/>
              </a:path>
              <a:path w="387350" h="504189">
                <a:moveTo>
                  <a:pt x="311227" y="151593"/>
                </a:moveTo>
                <a:lnTo>
                  <a:pt x="62245" y="151593"/>
                </a:lnTo>
                <a:lnTo>
                  <a:pt x="62245" y="137766"/>
                </a:lnTo>
                <a:lnTo>
                  <a:pt x="311227" y="137766"/>
                </a:lnTo>
                <a:lnTo>
                  <a:pt x="311227" y="151593"/>
                </a:lnTo>
                <a:close/>
              </a:path>
              <a:path w="387350" h="504189">
                <a:moveTo>
                  <a:pt x="304311" y="220725"/>
                </a:moveTo>
                <a:lnTo>
                  <a:pt x="69161" y="220725"/>
                </a:lnTo>
                <a:lnTo>
                  <a:pt x="69161" y="213812"/>
                </a:lnTo>
                <a:lnTo>
                  <a:pt x="62245" y="213812"/>
                </a:lnTo>
                <a:lnTo>
                  <a:pt x="62245" y="206899"/>
                </a:lnTo>
                <a:lnTo>
                  <a:pt x="69161" y="199985"/>
                </a:lnTo>
                <a:lnTo>
                  <a:pt x="311227" y="199985"/>
                </a:lnTo>
                <a:lnTo>
                  <a:pt x="311227" y="213812"/>
                </a:lnTo>
                <a:lnTo>
                  <a:pt x="304311" y="220725"/>
                </a:lnTo>
                <a:close/>
              </a:path>
              <a:path w="387350" h="504189">
                <a:moveTo>
                  <a:pt x="311227" y="282944"/>
                </a:moveTo>
                <a:lnTo>
                  <a:pt x="69161" y="282944"/>
                </a:lnTo>
                <a:lnTo>
                  <a:pt x="62245" y="276031"/>
                </a:lnTo>
                <a:lnTo>
                  <a:pt x="62245" y="269118"/>
                </a:lnTo>
                <a:lnTo>
                  <a:pt x="69161" y="269118"/>
                </a:lnTo>
                <a:lnTo>
                  <a:pt x="69161" y="262204"/>
                </a:lnTo>
                <a:lnTo>
                  <a:pt x="304311" y="262204"/>
                </a:lnTo>
                <a:lnTo>
                  <a:pt x="311227" y="269118"/>
                </a:lnTo>
                <a:lnTo>
                  <a:pt x="311227" y="282944"/>
                </a:lnTo>
                <a:close/>
              </a:path>
              <a:path w="387350" h="504189">
                <a:moveTo>
                  <a:pt x="311227" y="345163"/>
                </a:moveTo>
                <a:lnTo>
                  <a:pt x="62245" y="345163"/>
                </a:lnTo>
                <a:lnTo>
                  <a:pt x="62245" y="331337"/>
                </a:lnTo>
                <a:lnTo>
                  <a:pt x="311227" y="331337"/>
                </a:lnTo>
                <a:lnTo>
                  <a:pt x="311227" y="345163"/>
                </a:lnTo>
                <a:close/>
              </a:path>
              <a:path w="387350" h="504189">
                <a:moveTo>
                  <a:pt x="359640" y="504167"/>
                </a:moveTo>
                <a:lnTo>
                  <a:pt x="27664" y="504167"/>
                </a:lnTo>
                <a:lnTo>
                  <a:pt x="20748" y="497254"/>
                </a:lnTo>
                <a:lnTo>
                  <a:pt x="359640" y="497254"/>
                </a:lnTo>
                <a:lnTo>
                  <a:pt x="359640" y="50416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9536387" y="4374370"/>
            <a:ext cx="615950" cy="304800"/>
          </a:xfrm>
          <a:custGeom>
            <a:avLst/>
            <a:gdLst/>
            <a:ahLst/>
            <a:cxnLst/>
            <a:rect l="l" t="t" r="r" b="b"/>
            <a:pathLst>
              <a:path w="615950" h="304800">
                <a:moveTo>
                  <a:pt x="193652" y="6920"/>
                </a:moveTo>
                <a:lnTo>
                  <a:pt x="131407" y="6920"/>
                </a:lnTo>
                <a:lnTo>
                  <a:pt x="145246" y="0"/>
                </a:lnTo>
                <a:lnTo>
                  <a:pt x="186736" y="0"/>
                </a:lnTo>
                <a:lnTo>
                  <a:pt x="193652" y="6920"/>
                </a:lnTo>
                <a:close/>
              </a:path>
              <a:path w="615950" h="304800">
                <a:moveTo>
                  <a:pt x="228233" y="13833"/>
                </a:moveTo>
                <a:lnTo>
                  <a:pt x="76077" y="13833"/>
                </a:lnTo>
                <a:lnTo>
                  <a:pt x="83000" y="6920"/>
                </a:lnTo>
                <a:lnTo>
                  <a:pt x="221324" y="6920"/>
                </a:lnTo>
                <a:lnTo>
                  <a:pt x="228233" y="13833"/>
                </a:lnTo>
                <a:close/>
              </a:path>
              <a:path w="615950" h="304800">
                <a:moveTo>
                  <a:pt x="269737" y="27652"/>
                </a:moveTo>
                <a:lnTo>
                  <a:pt x="20755" y="27652"/>
                </a:lnTo>
                <a:lnTo>
                  <a:pt x="20755" y="20746"/>
                </a:lnTo>
                <a:lnTo>
                  <a:pt x="34587" y="20746"/>
                </a:lnTo>
                <a:lnTo>
                  <a:pt x="41496" y="13833"/>
                </a:lnTo>
                <a:lnTo>
                  <a:pt x="242065" y="13833"/>
                </a:lnTo>
                <a:lnTo>
                  <a:pt x="269737" y="27652"/>
                </a:lnTo>
                <a:close/>
              </a:path>
              <a:path w="615950" h="304800">
                <a:moveTo>
                  <a:pt x="13832" y="283442"/>
                </a:moveTo>
                <a:lnTo>
                  <a:pt x="6916" y="283442"/>
                </a:lnTo>
                <a:lnTo>
                  <a:pt x="6916" y="276529"/>
                </a:lnTo>
                <a:lnTo>
                  <a:pt x="0" y="276529"/>
                </a:lnTo>
                <a:lnTo>
                  <a:pt x="0" y="255796"/>
                </a:lnTo>
                <a:lnTo>
                  <a:pt x="6916" y="241962"/>
                </a:lnTo>
                <a:lnTo>
                  <a:pt x="6916" y="138271"/>
                </a:lnTo>
                <a:lnTo>
                  <a:pt x="13832" y="117524"/>
                </a:lnTo>
                <a:lnTo>
                  <a:pt x="13832" y="27652"/>
                </a:lnTo>
                <a:lnTo>
                  <a:pt x="283569" y="27652"/>
                </a:lnTo>
                <a:lnTo>
                  <a:pt x="297395" y="34566"/>
                </a:lnTo>
                <a:lnTo>
                  <a:pt x="304311" y="34566"/>
                </a:lnTo>
                <a:lnTo>
                  <a:pt x="331982" y="48392"/>
                </a:lnTo>
                <a:lnTo>
                  <a:pt x="338898" y="48392"/>
                </a:lnTo>
                <a:lnTo>
                  <a:pt x="352724" y="55305"/>
                </a:lnTo>
                <a:lnTo>
                  <a:pt x="359640" y="55305"/>
                </a:lnTo>
                <a:lnTo>
                  <a:pt x="373472" y="62219"/>
                </a:lnTo>
                <a:lnTo>
                  <a:pt x="387305" y="62219"/>
                </a:lnTo>
                <a:lnTo>
                  <a:pt x="387305" y="69139"/>
                </a:lnTo>
                <a:lnTo>
                  <a:pt x="401144" y="69139"/>
                </a:lnTo>
                <a:lnTo>
                  <a:pt x="408060" y="76052"/>
                </a:lnTo>
                <a:lnTo>
                  <a:pt x="408060" y="82965"/>
                </a:lnTo>
                <a:lnTo>
                  <a:pt x="414969" y="89871"/>
                </a:lnTo>
                <a:lnTo>
                  <a:pt x="414969" y="103698"/>
                </a:lnTo>
                <a:lnTo>
                  <a:pt x="408060" y="110611"/>
                </a:lnTo>
                <a:lnTo>
                  <a:pt x="408060" y="117524"/>
                </a:lnTo>
                <a:lnTo>
                  <a:pt x="401144" y="124438"/>
                </a:lnTo>
                <a:lnTo>
                  <a:pt x="228233" y="124438"/>
                </a:lnTo>
                <a:lnTo>
                  <a:pt x="228233" y="131358"/>
                </a:lnTo>
                <a:lnTo>
                  <a:pt x="235149" y="138271"/>
                </a:lnTo>
                <a:lnTo>
                  <a:pt x="242065" y="138271"/>
                </a:lnTo>
                <a:lnTo>
                  <a:pt x="255898" y="152090"/>
                </a:lnTo>
                <a:lnTo>
                  <a:pt x="262814" y="152090"/>
                </a:lnTo>
                <a:lnTo>
                  <a:pt x="269737" y="159004"/>
                </a:lnTo>
                <a:lnTo>
                  <a:pt x="290478" y="159004"/>
                </a:lnTo>
                <a:lnTo>
                  <a:pt x="304311" y="165917"/>
                </a:lnTo>
                <a:lnTo>
                  <a:pt x="338898" y="165917"/>
                </a:lnTo>
                <a:lnTo>
                  <a:pt x="352724" y="172830"/>
                </a:lnTo>
                <a:lnTo>
                  <a:pt x="594797" y="172830"/>
                </a:lnTo>
                <a:lnTo>
                  <a:pt x="580964" y="186657"/>
                </a:lnTo>
                <a:lnTo>
                  <a:pt x="574041" y="186657"/>
                </a:lnTo>
                <a:lnTo>
                  <a:pt x="560209" y="200490"/>
                </a:lnTo>
                <a:lnTo>
                  <a:pt x="546376" y="207403"/>
                </a:lnTo>
                <a:lnTo>
                  <a:pt x="539460" y="214310"/>
                </a:lnTo>
                <a:lnTo>
                  <a:pt x="525635" y="221223"/>
                </a:lnTo>
                <a:lnTo>
                  <a:pt x="518719" y="235049"/>
                </a:lnTo>
                <a:lnTo>
                  <a:pt x="491047" y="248876"/>
                </a:lnTo>
                <a:lnTo>
                  <a:pt x="484131" y="255796"/>
                </a:lnTo>
                <a:lnTo>
                  <a:pt x="48413" y="255796"/>
                </a:lnTo>
                <a:lnTo>
                  <a:pt x="41496" y="262709"/>
                </a:lnTo>
                <a:lnTo>
                  <a:pt x="34587" y="262709"/>
                </a:lnTo>
                <a:lnTo>
                  <a:pt x="27671" y="269622"/>
                </a:lnTo>
                <a:lnTo>
                  <a:pt x="20755" y="269622"/>
                </a:lnTo>
                <a:lnTo>
                  <a:pt x="13832" y="276529"/>
                </a:lnTo>
                <a:lnTo>
                  <a:pt x="13832" y="283442"/>
                </a:lnTo>
                <a:close/>
              </a:path>
              <a:path w="615950" h="304800">
                <a:moveTo>
                  <a:pt x="601706" y="172830"/>
                </a:moveTo>
                <a:lnTo>
                  <a:pt x="373472" y="172830"/>
                </a:lnTo>
                <a:lnTo>
                  <a:pt x="387305" y="165917"/>
                </a:lnTo>
                <a:lnTo>
                  <a:pt x="414969" y="165917"/>
                </a:lnTo>
                <a:lnTo>
                  <a:pt x="470306" y="152090"/>
                </a:lnTo>
                <a:lnTo>
                  <a:pt x="491047" y="138271"/>
                </a:lnTo>
                <a:lnTo>
                  <a:pt x="532551" y="124438"/>
                </a:lnTo>
                <a:lnTo>
                  <a:pt x="574041" y="96785"/>
                </a:lnTo>
                <a:lnTo>
                  <a:pt x="601706" y="96785"/>
                </a:lnTo>
                <a:lnTo>
                  <a:pt x="608622" y="103698"/>
                </a:lnTo>
                <a:lnTo>
                  <a:pt x="615538" y="103698"/>
                </a:lnTo>
                <a:lnTo>
                  <a:pt x="615538" y="145184"/>
                </a:lnTo>
                <a:lnTo>
                  <a:pt x="608622" y="152090"/>
                </a:lnTo>
                <a:lnTo>
                  <a:pt x="608622" y="159004"/>
                </a:lnTo>
                <a:lnTo>
                  <a:pt x="601706" y="172830"/>
                </a:lnTo>
                <a:close/>
              </a:path>
              <a:path w="615950" h="304800">
                <a:moveTo>
                  <a:pt x="387305" y="131358"/>
                </a:moveTo>
                <a:lnTo>
                  <a:pt x="269737" y="131358"/>
                </a:lnTo>
                <a:lnTo>
                  <a:pt x="262814" y="124438"/>
                </a:lnTo>
                <a:lnTo>
                  <a:pt x="394228" y="124438"/>
                </a:lnTo>
                <a:lnTo>
                  <a:pt x="387305" y="131358"/>
                </a:lnTo>
                <a:close/>
              </a:path>
              <a:path w="615950" h="304800">
                <a:moveTo>
                  <a:pt x="373472" y="138271"/>
                </a:moveTo>
                <a:lnTo>
                  <a:pt x="304311" y="138271"/>
                </a:lnTo>
                <a:lnTo>
                  <a:pt x="297395" y="131358"/>
                </a:lnTo>
                <a:lnTo>
                  <a:pt x="380389" y="131358"/>
                </a:lnTo>
                <a:lnTo>
                  <a:pt x="373472" y="138271"/>
                </a:lnTo>
                <a:close/>
              </a:path>
              <a:path w="615950" h="304800">
                <a:moveTo>
                  <a:pt x="435718" y="283442"/>
                </a:moveTo>
                <a:lnTo>
                  <a:pt x="193652" y="283442"/>
                </a:lnTo>
                <a:lnTo>
                  <a:pt x="179820" y="276529"/>
                </a:lnTo>
                <a:lnTo>
                  <a:pt x="165987" y="276529"/>
                </a:lnTo>
                <a:lnTo>
                  <a:pt x="152162" y="269622"/>
                </a:lnTo>
                <a:lnTo>
                  <a:pt x="124490" y="269622"/>
                </a:lnTo>
                <a:lnTo>
                  <a:pt x="110658" y="262709"/>
                </a:lnTo>
                <a:lnTo>
                  <a:pt x="96833" y="262709"/>
                </a:lnTo>
                <a:lnTo>
                  <a:pt x="83000" y="255796"/>
                </a:lnTo>
                <a:lnTo>
                  <a:pt x="484131" y="255796"/>
                </a:lnTo>
                <a:lnTo>
                  <a:pt x="456473" y="269622"/>
                </a:lnTo>
                <a:lnTo>
                  <a:pt x="449550" y="276529"/>
                </a:lnTo>
                <a:lnTo>
                  <a:pt x="435718" y="283442"/>
                </a:lnTo>
                <a:close/>
              </a:path>
              <a:path w="615950" h="304800">
                <a:moveTo>
                  <a:pt x="408060" y="297268"/>
                </a:moveTo>
                <a:lnTo>
                  <a:pt x="283569" y="297268"/>
                </a:lnTo>
                <a:lnTo>
                  <a:pt x="269737" y="290355"/>
                </a:lnTo>
                <a:lnTo>
                  <a:pt x="242065" y="290355"/>
                </a:lnTo>
                <a:lnTo>
                  <a:pt x="221324" y="283442"/>
                </a:lnTo>
                <a:lnTo>
                  <a:pt x="428802" y="283442"/>
                </a:lnTo>
                <a:lnTo>
                  <a:pt x="414969" y="290355"/>
                </a:lnTo>
                <a:lnTo>
                  <a:pt x="408060" y="297268"/>
                </a:lnTo>
                <a:close/>
              </a:path>
              <a:path w="615950" h="304800">
                <a:moveTo>
                  <a:pt x="387305" y="304181"/>
                </a:moveTo>
                <a:lnTo>
                  <a:pt x="325059" y="304181"/>
                </a:lnTo>
                <a:lnTo>
                  <a:pt x="311227" y="297268"/>
                </a:lnTo>
                <a:lnTo>
                  <a:pt x="394228" y="297268"/>
                </a:lnTo>
                <a:lnTo>
                  <a:pt x="387305" y="30418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308151" y="4388201"/>
            <a:ext cx="193675" cy="276860"/>
          </a:xfrm>
          <a:custGeom>
            <a:avLst/>
            <a:gdLst/>
            <a:ahLst/>
            <a:cxnLst/>
            <a:rect l="l" t="t" r="r" b="b"/>
            <a:pathLst>
              <a:path w="193675" h="276860">
                <a:moveTo>
                  <a:pt x="165987" y="276529"/>
                </a:moveTo>
                <a:lnTo>
                  <a:pt x="0" y="276529"/>
                </a:lnTo>
                <a:lnTo>
                  <a:pt x="0" y="255789"/>
                </a:lnTo>
                <a:lnTo>
                  <a:pt x="20748" y="20739"/>
                </a:lnTo>
                <a:lnTo>
                  <a:pt x="20748" y="13826"/>
                </a:lnTo>
                <a:lnTo>
                  <a:pt x="34580" y="0"/>
                </a:lnTo>
                <a:lnTo>
                  <a:pt x="41496" y="0"/>
                </a:lnTo>
                <a:lnTo>
                  <a:pt x="172904" y="6913"/>
                </a:lnTo>
                <a:lnTo>
                  <a:pt x="186736" y="6913"/>
                </a:lnTo>
                <a:lnTo>
                  <a:pt x="186736" y="13826"/>
                </a:lnTo>
                <a:lnTo>
                  <a:pt x="193652" y="20739"/>
                </a:lnTo>
                <a:lnTo>
                  <a:pt x="193652" y="27652"/>
                </a:lnTo>
                <a:lnTo>
                  <a:pt x="181077" y="165917"/>
                </a:lnTo>
                <a:lnTo>
                  <a:pt x="82993" y="165917"/>
                </a:lnTo>
                <a:lnTo>
                  <a:pt x="62245" y="186657"/>
                </a:lnTo>
                <a:lnTo>
                  <a:pt x="62245" y="221223"/>
                </a:lnTo>
                <a:lnTo>
                  <a:pt x="69161" y="228136"/>
                </a:lnTo>
                <a:lnTo>
                  <a:pt x="69161" y="235049"/>
                </a:lnTo>
                <a:lnTo>
                  <a:pt x="76077" y="235049"/>
                </a:lnTo>
                <a:lnTo>
                  <a:pt x="82993" y="241962"/>
                </a:lnTo>
                <a:lnTo>
                  <a:pt x="174161" y="241962"/>
                </a:lnTo>
                <a:lnTo>
                  <a:pt x="172904" y="255789"/>
                </a:lnTo>
                <a:lnTo>
                  <a:pt x="172904" y="269615"/>
                </a:lnTo>
                <a:lnTo>
                  <a:pt x="165987" y="269615"/>
                </a:lnTo>
                <a:lnTo>
                  <a:pt x="165987" y="276529"/>
                </a:lnTo>
                <a:close/>
              </a:path>
              <a:path w="193675" h="276860">
                <a:moveTo>
                  <a:pt x="174161" y="241962"/>
                </a:moveTo>
                <a:lnTo>
                  <a:pt x="110658" y="241962"/>
                </a:lnTo>
                <a:lnTo>
                  <a:pt x="117574" y="235049"/>
                </a:lnTo>
                <a:lnTo>
                  <a:pt x="124490" y="235049"/>
                </a:lnTo>
                <a:lnTo>
                  <a:pt x="124490" y="228136"/>
                </a:lnTo>
                <a:lnTo>
                  <a:pt x="131407" y="221223"/>
                </a:lnTo>
                <a:lnTo>
                  <a:pt x="131407" y="186657"/>
                </a:lnTo>
                <a:lnTo>
                  <a:pt x="110658" y="165917"/>
                </a:lnTo>
                <a:lnTo>
                  <a:pt x="181077" y="165917"/>
                </a:lnTo>
                <a:lnTo>
                  <a:pt x="174161" y="24196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7302776" y="7683013"/>
            <a:ext cx="387350" cy="504190"/>
          </a:xfrm>
          <a:custGeom>
            <a:avLst/>
            <a:gdLst/>
            <a:ahLst/>
            <a:cxnLst/>
            <a:rect l="l" t="t" r="r" b="b"/>
            <a:pathLst>
              <a:path w="387350" h="504190">
                <a:moveTo>
                  <a:pt x="373472" y="497261"/>
                </a:moveTo>
                <a:lnTo>
                  <a:pt x="13832" y="497261"/>
                </a:lnTo>
                <a:lnTo>
                  <a:pt x="0" y="483428"/>
                </a:lnTo>
                <a:lnTo>
                  <a:pt x="0" y="13335"/>
                </a:lnTo>
                <a:lnTo>
                  <a:pt x="13341" y="0"/>
                </a:lnTo>
                <a:lnTo>
                  <a:pt x="297886" y="0"/>
                </a:lnTo>
                <a:lnTo>
                  <a:pt x="318143" y="20248"/>
                </a:lnTo>
                <a:lnTo>
                  <a:pt x="27664" y="20248"/>
                </a:lnTo>
                <a:lnTo>
                  <a:pt x="27664" y="476514"/>
                </a:lnTo>
                <a:lnTo>
                  <a:pt x="387305" y="476514"/>
                </a:lnTo>
                <a:lnTo>
                  <a:pt x="380389" y="483428"/>
                </a:lnTo>
                <a:lnTo>
                  <a:pt x="380389" y="490348"/>
                </a:lnTo>
                <a:lnTo>
                  <a:pt x="373472" y="490348"/>
                </a:lnTo>
                <a:lnTo>
                  <a:pt x="373472" y="497261"/>
                </a:lnTo>
                <a:close/>
              </a:path>
              <a:path w="387350" h="504190">
                <a:moveTo>
                  <a:pt x="387305" y="476514"/>
                </a:moveTo>
                <a:lnTo>
                  <a:pt x="352724" y="476514"/>
                </a:lnTo>
                <a:lnTo>
                  <a:pt x="359640" y="469608"/>
                </a:lnTo>
                <a:lnTo>
                  <a:pt x="359640" y="110113"/>
                </a:lnTo>
                <a:lnTo>
                  <a:pt x="283562" y="110113"/>
                </a:lnTo>
                <a:lnTo>
                  <a:pt x="276646" y="103200"/>
                </a:lnTo>
                <a:lnTo>
                  <a:pt x="276646" y="20248"/>
                </a:lnTo>
                <a:lnTo>
                  <a:pt x="318143" y="20248"/>
                </a:lnTo>
                <a:lnTo>
                  <a:pt x="338885" y="40981"/>
                </a:lnTo>
                <a:lnTo>
                  <a:pt x="304311" y="40981"/>
                </a:lnTo>
                <a:lnTo>
                  <a:pt x="304311" y="82467"/>
                </a:lnTo>
                <a:lnTo>
                  <a:pt x="380389" y="82467"/>
                </a:lnTo>
                <a:lnTo>
                  <a:pt x="387305" y="89381"/>
                </a:lnTo>
                <a:lnTo>
                  <a:pt x="387305" y="476514"/>
                </a:lnTo>
                <a:close/>
              </a:path>
              <a:path w="387350" h="504190">
                <a:moveTo>
                  <a:pt x="380389" y="82467"/>
                </a:moveTo>
                <a:lnTo>
                  <a:pt x="338892" y="82467"/>
                </a:lnTo>
                <a:lnTo>
                  <a:pt x="304311" y="40981"/>
                </a:lnTo>
                <a:lnTo>
                  <a:pt x="338885" y="40981"/>
                </a:lnTo>
                <a:lnTo>
                  <a:pt x="380389" y="82467"/>
                </a:lnTo>
                <a:close/>
              </a:path>
              <a:path w="387350" h="504190">
                <a:moveTo>
                  <a:pt x="304311" y="137773"/>
                </a:moveTo>
                <a:lnTo>
                  <a:pt x="69161" y="137773"/>
                </a:lnTo>
                <a:lnTo>
                  <a:pt x="76077" y="130860"/>
                </a:lnTo>
                <a:lnTo>
                  <a:pt x="304311" y="130860"/>
                </a:lnTo>
                <a:lnTo>
                  <a:pt x="304311" y="137773"/>
                </a:lnTo>
                <a:close/>
              </a:path>
              <a:path w="387350" h="504190">
                <a:moveTo>
                  <a:pt x="311227" y="151600"/>
                </a:moveTo>
                <a:lnTo>
                  <a:pt x="62245" y="151600"/>
                </a:lnTo>
                <a:lnTo>
                  <a:pt x="62245" y="137773"/>
                </a:lnTo>
                <a:lnTo>
                  <a:pt x="311227" y="137773"/>
                </a:lnTo>
                <a:lnTo>
                  <a:pt x="311227" y="151600"/>
                </a:lnTo>
                <a:close/>
              </a:path>
              <a:path w="387350" h="504190">
                <a:moveTo>
                  <a:pt x="304311" y="220732"/>
                </a:moveTo>
                <a:lnTo>
                  <a:pt x="69161" y="220732"/>
                </a:lnTo>
                <a:lnTo>
                  <a:pt x="69161" y="213819"/>
                </a:lnTo>
                <a:lnTo>
                  <a:pt x="62245" y="213819"/>
                </a:lnTo>
                <a:lnTo>
                  <a:pt x="62245" y="206905"/>
                </a:lnTo>
                <a:lnTo>
                  <a:pt x="69161" y="199992"/>
                </a:lnTo>
                <a:lnTo>
                  <a:pt x="311227" y="199992"/>
                </a:lnTo>
                <a:lnTo>
                  <a:pt x="311227" y="213819"/>
                </a:lnTo>
                <a:lnTo>
                  <a:pt x="304311" y="220732"/>
                </a:lnTo>
                <a:close/>
              </a:path>
              <a:path w="387350" h="504190">
                <a:moveTo>
                  <a:pt x="311227" y="282951"/>
                </a:moveTo>
                <a:lnTo>
                  <a:pt x="69161" y="282951"/>
                </a:lnTo>
                <a:lnTo>
                  <a:pt x="62245" y="276038"/>
                </a:lnTo>
                <a:lnTo>
                  <a:pt x="62245" y="269125"/>
                </a:lnTo>
                <a:lnTo>
                  <a:pt x="69161" y="269125"/>
                </a:lnTo>
                <a:lnTo>
                  <a:pt x="69161" y="262211"/>
                </a:lnTo>
                <a:lnTo>
                  <a:pt x="304311" y="262211"/>
                </a:lnTo>
                <a:lnTo>
                  <a:pt x="311227" y="269125"/>
                </a:lnTo>
                <a:lnTo>
                  <a:pt x="311227" y="282951"/>
                </a:lnTo>
                <a:close/>
              </a:path>
              <a:path w="387350" h="504190">
                <a:moveTo>
                  <a:pt x="311227" y="345170"/>
                </a:moveTo>
                <a:lnTo>
                  <a:pt x="62245" y="345170"/>
                </a:lnTo>
                <a:lnTo>
                  <a:pt x="62245" y="331344"/>
                </a:lnTo>
                <a:lnTo>
                  <a:pt x="311227" y="331344"/>
                </a:lnTo>
                <a:lnTo>
                  <a:pt x="311227" y="345170"/>
                </a:lnTo>
                <a:close/>
              </a:path>
              <a:path w="387350" h="504190">
                <a:moveTo>
                  <a:pt x="359640" y="504174"/>
                </a:moveTo>
                <a:lnTo>
                  <a:pt x="27664" y="504174"/>
                </a:lnTo>
                <a:lnTo>
                  <a:pt x="20748" y="497261"/>
                </a:lnTo>
                <a:lnTo>
                  <a:pt x="359640" y="497261"/>
                </a:lnTo>
                <a:lnTo>
                  <a:pt x="359640" y="5041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7178289" y="8235584"/>
            <a:ext cx="615950" cy="304800"/>
          </a:xfrm>
          <a:custGeom>
            <a:avLst/>
            <a:gdLst/>
            <a:ahLst/>
            <a:cxnLst/>
            <a:rect l="l" t="t" r="r" b="b"/>
            <a:pathLst>
              <a:path w="615950" h="304800">
                <a:moveTo>
                  <a:pt x="193652" y="6913"/>
                </a:moveTo>
                <a:lnTo>
                  <a:pt x="131407" y="6913"/>
                </a:lnTo>
                <a:lnTo>
                  <a:pt x="145239" y="0"/>
                </a:lnTo>
                <a:lnTo>
                  <a:pt x="186736" y="0"/>
                </a:lnTo>
                <a:lnTo>
                  <a:pt x="193652" y="6913"/>
                </a:lnTo>
                <a:close/>
              </a:path>
              <a:path w="615950" h="304800">
                <a:moveTo>
                  <a:pt x="228233" y="13826"/>
                </a:moveTo>
                <a:lnTo>
                  <a:pt x="76077" y="13826"/>
                </a:lnTo>
                <a:lnTo>
                  <a:pt x="82993" y="6913"/>
                </a:lnTo>
                <a:lnTo>
                  <a:pt x="221317" y="6913"/>
                </a:lnTo>
                <a:lnTo>
                  <a:pt x="228233" y="13826"/>
                </a:lnTo>
                <a:close/>
              </a:path>
              <a:path w="615950" h="304800">
                <a:moveTo>
                  <a:pt x="269730" y="27645"/>
                </a:moveTo>
                <a:lnTo>
                  <a:pt x="20748" y="27645"/>
                </a:lnTo>
                <a:lnTo>
                  <a:pt x="20748" y="20732"/>
                </a:lnTo>
                <a:lnTo>
                  <a:pt x="34580" y="20732"/>
                </a:lnTo>
                <a:lnTo>
                  <a:pt x="41496" y="13826"/>
                </a:lnTo>
                <a:lnTo>
                  <a:pt x="242058" y="13826"/>
                </a:lnTo>
                <a:lnTo>
                  <a:pt x="269730" y="27645"/>
                </a:lnTo>
                <a:close/>
              </a:path>
              <a:path w="615950" h="304800">
                <a:moveTo>
                  <a:pt x="13832" y="283435"/>
                </a:moveTo>
                <a:lnTo>
                  <a:pt x="6916" y="283435"/>
                </a:lnTo>
                <a:lnTo>
                  <a:pt x="6916" y="276522"/>
                </a:lnTo>
                <a:lnTo>
                  <a:pt x="0" y="276522"/>
                </a:lnTo>
                <a:lnTo>
                  <a:pt x="0" y="255789"/>
                </a:lnTo>
                <a:lnTo>
                  <a:pt x="6916" y="241956"/>
                </a:lnTo>
                <a:lnTo>
                  <a:pt x="6916" y="138264"/>
                </a:lnTo>
                <a:lnTo>
                  <a:pt x="13832" y="117517"/>
                </a:lnTo>
                <a:lnTo>
                  <a:pt x="13832" y="27645"/>
                </a:lnTo>
                <a:lnTo>
                  <a:pt x="283562" y="27645"/>
                </a:lnTo>
                <a:lnTo>
                  <a:pt x="297388" y="34559"/>
                </a:lnTo>
                <a:lnTo>
                  <a:pt x="304304" y="34559"/>
                </a:lnTo>
                <a:lnTo>
                  <a:pt x="331975" y="48385"/>
                </a:lnTo>
                <a:lnTo>
                  <a:pt x="338892" y="48385"/>
                </a:lnTo>
                <a:lnTo>
                  <a:pt x="352724" y="55298"/>
                </a:lnTo>
                <a:lnTo>
                  <a:pt x="359633" y="55298"/>
                </a:lnTo>
                <a:lnTo>
                  <a:pt x="373472" y="62219"/>
                </a:lnTo>
                <a:lnTo>
                  <a:pt x="387305" y="62219"/>
                </a:lnTo>
                <a:lnTo>
                  <a:pt x="387305" y="69132"/>
                </a:lnTo>
                <a:lnTo>
                  <a:pt x="401137" y="69132"/>
                </a:lnTo>
                <a:lnTo>
                  <a:pt x="408053" y="76045"/>
                </a:lnTo>
                <a:lnTo>
                  <a:pt x="408053" y="82951"/>
                </a:lnTo>
                <a:lnTo>
                  <a:pt x="414969" y="89865"/>
                </a:lnTo>
                <a:lnTo>
                  <a:pt x="414969" y="103691"/>
                </a:lnTo>
                <a:lnTo>
                  <a:pt x="408053" y="110604"/>
                </a:lnTo>
                <a:lnTo>
                  <a:pt x="408053" y="117517"/>
                </a:lnTo>
                <a:lnTo>
                  <a:pt x="401137" y="124438"/>
                </a:lnTo>
                <a:lnTo>
                  <a:pt x="228233" y="124438"/>
                </a:lnTo>
                <a:lnTo>
                  <a:pt x="228233" y="131351"/>
                </a:lnTo>
                <a:lnTo>
                  <a:pt x="235142" y="138264"/>
                </a:lnTo>
                <a:lnTo>
                  <a:pt x="242058" y="138264"/>
                </a:lnTo>
                <a:lnTo>
                  <a:pt x="255898" y="152084"/>
                </a:lnTo>
                <a:lnTo>
                  <a:pt x="262814" y="152084"/>
                </a:lnTo>
                <a:lnTo>
                  <a:pt x="269730" y="158997"/>
                </a:lnTo>
                <a:lnTo>
                  <a:pt x="290478" y="158997"/>
                </a:lnTo>
                <a:lnTo>
                  <a:pt x="304304" y="165910"/>
                </a:lnTo>
                <a:lnTo>
                  <a:pt x="338892" y="165910"/>
                </a:lnTo>
                <a:lnTo>
                  <a:pt x="352724" y="172823"/>
                </a:lnTo>
                <a:lnTo>
                  <a:pt x="594790" y="172823"/>
                </a:lnTo>
                <a:lnTo>
                  <a:pt x="580957" y="186657"/>
                </a:lnTo>
                <a:lnTo>
                  <a:pt x="574041" y="186657"/>
                </a:lnTo>
                <a:lnTo>
                  <a:pt x="560209" y="200483"/>
                </a:lnTo>
                <a:lnTo>
                  <a:pt x="546370" y="207389"/>
                </a:lnTo>
                <a:lnTo>
                  <a:pt x="539460" y="214303"/>
                </a:lnTo>
                <a:lnTo>
                  <a:pt x="525628" y="221216"/>
                </a:lnTo>
                <a:lnTo>
                  <a:pt x="518712" y="235042"/>
                </a:lnTo>
                <a:lnTo>
                  <a:pt x="491040" y="248876"/>
                </a:lnTo>
                <a:lnTo>
                  <a:pt x="484124" y="255789"/>
                </a:lnTo>
                <a:lnTo>
                  <a:pt x="48406" y="255789"/>
                </a:lnTo>
                <a:lnTo>
                  <a:pt x="41496" y="262702"/>
                </a:lnTo>
                <a:lnTo>
                  <a:pt x="34580" y="262702"/>
                </a:lnTo>
                <a:lnTo>
                  <a:pt x="27664" y="269608"/>
                </a:lnTo>
                <a:lnTo>
                  <a:pt x="20748" y="269608"/>
                </a:lnTo>
                <a:lnTo>
                  <a:pt x="13832" y="276522"/>
                </a:lnTo>
                <a:lnTo>
                  <a:pt x="13832" y="283435"/>
                </a:lnTo>
                <a:close/>
              </a:path>
              <a:path w="615950" h="304800">
                <a:moveTo>
                  <a:pt x="601706" y="172823"/>
                </a:moveTo>
                <a:lnTo>
                  <a:pt x="373472" y="172823"/>
                </a:lnTo>
                <a:lnTo>
                  <a:pt x="387305" y="165910"/>
                </a:lnTo>
                <a:lnTo>
                  <a:pt x="414969" y="165910"/>
                </a:lnTo>
                <a:lnTo>
                  <a:pt x="470299" y="152084"/>
                </a:lnTo>
                <a:lnTo>
                  <a:pt x="491040" y="138264"/>
                </a:lnTo>
                <a:lnTo>
                  <a:pt x="532544" y="124438"/>
                </a:lnTo>
                <a:lnTo>
                  <a:pt x="574041" y="96778"/>
                </a:lnTo>
                <a:lnTo>
                  <a:pt x="601706" y="96778"/>
                </a:lnTo>
                <a:lnTo>
                  <a:pt x="608615" y="103691"/>
                </a:lnTo>
                <a:lnTo>
                  <a:pt x="615531" y="103691"/>
                </a:lnTo>
                <a:lnTo>
                  <a:pt x="615531" y="145170"/>
                </a:lnTo>
                <a:lnTo>
                  <a:pt x="608615" y="152084"/>
                </a:lnTo>
                <a:lnTo>
                  <a:pt x="608615" y="158997"/>
                </a:lnTo>
                <a:lnTo>
                  <a:pt x="601706" y="172823"/>
                </a:lnTo>
                <a:close/>
              </a:path>
              <a:path w="615950" h="304800">
                <a:moveTo>
                  <a:pt x="387305" y="131351"/>
                </a:moveTo>
                <a:lnTo>
                  <a:pt x="269730" y="131351"/>
                </a:lnTo>
                <a:lnTo>
                  <a:pt x="262814" y="124438"/>
                </a:lnTo>
                <a:lnTo>
                  <a:pt x="394221" y="124438"/>
                </a:lnTo>
                <a:lnTo>
                  <a:pt x="387305" y="131351"/>
                </a:lnTo>
                <a:close/>
              </a:path>
              <a:path w="615950" h="304800">
                <a:moveTo>
                  <a:pt x="373472" y="138264"/>
                </a:moveTo>
                <a:lnTo>
                  <a:pt x="304304" y="138264"/>
                </a:lnTo>
                <a:lnTo>
                  <a:pt x="297388" y="131351"/>
                </a:lnTo>
                <a:lnTo>
                  <a:pt x="380389" y="131351"/>
                </a:lnTo>
                <a:lnTo>
                  <a:pt x="373472" y="138264"/>
                </a:lnTo>
                <a:close/>
              </a:path>
              <a:path w="615950" h="304800">
                <a:moveTo>
                  <a:pt x="435718" y="283435"/>
                </a:moveTo>
                <a:lnTo>
                  <a:pt x="193652" y="283435"/>
                </a:lnTo>
                <a:lnTo>
                  <a:pt x="179813" y="276522"/>
                </a:lnTo>
                <a:lnTo>
                  <a:pt x="165987" y="276522"/>
                </a:lnTo>
                <a:lnTo>
                  <a:pt x="152155" y="269608"/>
                </a:lnTo>
                <a:lnTo>
                  <a:pt x="124490" y="269608"/>
                </a:lnTo>
                <a:lnTo>
                  <a:pt x="110651" y="262702"/>
                </a:lnTo>
                <a:lnTo>
                  <a:pt x="96826" y="262702"/>
                </a:lnTo>
                <a:lnTo>
                  <a:pt x="82993" y="255789"/>
                </a:lnTo>
                <a:lnTo>
                  <a:pt x="484124" y="255789"/>
                </a:lnTo>
                <a:lnTo>
                  <a:pt x="456466" y="269608"/>
                </a:lnTo>
                <a:lnTo>
                  <a:pt x="449550" y="276522"/>
                </a:lnTo>
                <a:lnTo>
                  <a:pt x="435718" y="283435"/>
                </a:lnTo>
                <a:close/>
              </a:path>
              <a:path w="615950" h="304800">
                <a:moveTo>
                  <a:pt x="408053" y="297261"/>
                </a:moveTo>
                <a:lnTo>
                  <a:pt x="283562" y="297261"/>
                </a:lnTo>
                <a:lnTo>
                  <a:pt x="269730" y="290348"/>
                </a:lnTo>
                <a:lnTo>
                  <a:pt x="242058" y="290348"/>
                </a:lnTo>
                <a:lnTo>
                  <a:pt x="221317" y="283435"/>
                </a:lnTo>
                <a:lnTo>
                  <a:pt x="428795" y="283435"/>
                </a:lnTo>
                <a:lnTo>
                  <a:pt x="414969" y="290348"/>
                </a:lnTo>
                <a:lnTo>
                  <a:pt x="408053" y="297261"/>
                </a:lnTo>
                <a:close/>
              </a:path>
              <a:path w="615950" h="304800">
                <a:moveTo>
                  <a:pt x="387305" y="304175"/>
                </a:moveTo>
                <a:lnTo>
                  <a:pt x="325059" y="304175"/>
                </a:lnTo>
                <a:lnTo>
                  <a:pt x="311227" y="297261"/>
                </a:lnTo>
                <a:lnTo>
                  <a:pt x="394221" y="297261"/>
                </a:lnTo>
                <a:lnTo>
                  <a:pt x="387305" y="3041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6950049" y="8249404"/>
            <a:ext cx="193675" cy="276860"/>
          </a:xfrm>
          <a:custGeom>
            <a:avLst/>
            <a:gdLst/>
            <a:ahLst/>
            <a:cxnLst/>
            <a:rect l="l" t="t" r="r" b="b"/>
            <a:pathLst>
              <a:path w="193675" h="276859">
                <a:moveTo>
                  <a:pt x="165994" y="276529"/>
                </a:moveTo>
                <a:lnTo>
                  <a:pt x="0" y="276529"/>
                </a:lnTo>
                <a:lnTo>
                  <a:pt x="0" y="255789"/>
                </a:lnTo>
                <a:lnTo>
                  <a:pt x="20748" y="20739"/>
                </a:lnTo>
                <a:lnTo>
                  <a:pt x="20748" y="13826"/>
                </a:lnTo>
                <a:lnTo>
                  <a:pt x="34580" y="0"/>
                </a:lnTo>
                <a:lnTo>
                  <a:pt x="41503" y="0"/>
                </a:lnTo>
                <a:lnTo>
                  <a:pt x="172911" y="6913"/>
                </a:lnTo>
                <a:lnTo>
                  <a:pt x="186736" y="6913"/>
                </a:lnTo>
                <a:lnTo>
                  <a:pt x="186736" y="13826"/>
                </a:lnTo>
                <a:lnTo>
                  <a:pt x="193652" y="20739"/>
                </a:lnTo>
                <a:lnTo>
                  <a:pt x="193652" y="27652"/>
                </a:lnTo>
                <a:lnTo>
                  <a:pt x="181081" y="165917"/>
                </a:lnTo>
                <a:lnTo>
                  <a:pt x="82993" y="165917"/>
                </a:lnTo>
                <a:lnTo>
                  <a:pt x="62245" y="186657"/>
                </a:lnTo>
                <a:lnTo>
                  <a:pt x="62245" y="221223"/>
                </a:lnTo>
                <a:lnTo>
                  <a:pt x="69161" y="228136"/>
                </a:lnTo>
                <a:lnTo>
                  <a:pt x="69161" y="235056"/>
                </a:lnTo>
                <a:lnTo>
                  <a:pt x="76077" y="235056"/>
                </a:lnTo>
                <a:lnTo>
                  <a:pt x="82993" y="241962"/>
                </a:lnTo>
                <a:lnTo>
                  <a:pt x="174168" y="241962"/>
                </a:lnTo>
                <a:lnTo>
                  <a:pt x="172911" y="255789"/>
                </a:lnTo>
                <a:lnTo>
                  <a:pt x="172911" y="269615"/>
                </a:lnTo>
                <a:lnTo>
                  <a:pt x="165994" y="269615"/>
                </a:lnTo>
                <a:lnTo>
                  <a:pt x="165994" y="276529"/>
                </a:lnTo>
                <a:close/>
              </a:path>
              <a:path w="193675" h="276859">
                <a:moveTo>
                  <a:pt x="174168" y="241962"/>
                </a:moveTo>
                <a:lnTo>
                  <a:pt x="110665" y="241962"/>
                </a:lnTo>
                <a:lnTo>
                  <a:pt x="117574" y="235056"/>
                </a:lnTo>
                <a:lnTo>
                  <a:pt x="124490" y="235056"/>
                </a:lnTo>
                <a:lnTo>
                  <a:pt x="124490" y="228136"/>
                </a:lnTo>
                <a:lnTo>
                  <a:pt x="131407" y="221223"/>
                </a:lnTo>
                <a:lnTo>
                  <a:pt x="131407" y="186657"/>
                </a:lnTo>
                <a:lnTo>
                  <a:pt x="110665" y="165917"/>
                </a:lnTo>
                <a:lnTo>
                  <a:pt x="181081" y="165917"/>
                </a:lnTo>
                <a:lnTo>
                  <a:pt x="174168" y="24196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7009040" y="3838232"/>
            <a:ext cx="762635" cy="850900"/>
          </a:xfrm>
          <a:custGeom>
            <a:avLst/>
            <a:gdLst/>
            <a:ahLst/>
            <a:cxnLst/>
            <a:rect l="l" t="t" r="r" b="b"/>
            <a:pathLst>
              <a:path w="762634" h="850900">
                <a:moveTo>
                  <a:pt x="585545" y="850591"/>
                </a:moveTo>
                <a:lnTo>
                  <a:pt x="0" y="850591"/>
                </a:lnTo>
                <a:lnTo>
                  <a:pt x="0" y="0"/>
                </a:lnTo>
                <a:lnTo>
                  <a:pt x="762210" y="0"/>
                </a:lnTo>
                <a:lnTo>
                  <a:pt x="762210" y="44628"/>
                </a:lnTo>
                <a:lnTo>
                  <a:pt x="45453" y="44628"/>
                </a:lnTo>
                <a:lnTo>
                  <a:pt x="45453" y="810543"/>
                </a:lnTo>
                <a:lnTo>
                  <a:pt x="625925" y="810543"/>
                </a:lnTo>
                <a:lnTo>
                  <a:pt x="585545" y="850591"/>
                </a:lnTo>
                <a:close/>
              </a:path>
              <a:path w="762634" h="850900">
                <a:moveTo>
                  <a:pt x="625925" y="810543"/>
                </a:moveTo>
                <a:lnTo>
                  <a:pt x="530021" y="810543"/>
                </a:lnTo>
                <a:lnTo>
                  <a:pt x="530021" y="655358"/>
                </a:lnTo>
                <a:lnTo>
                  <a:pt x="535069" y="650352"/>
                </a:lnTo>
                <a:lnTo>
                  <a:pt x="535069" y="645346"/>
                </a:lnTo>
                <a:lnTo>
                  <a:pt x="540116" y="640340"/>
                </a:lnTo>
                <a:lnTo>
                  <a:pt x="711734" y="640340"/>
                </a:lnTo>
                <a:lnTo>
                  <a:pt x="711734" y="44628"/>
                </a:lnTo>
                <a:lnTo>
                  <a:pt x="762210" y="44628"/>
                </a:lnTo>
                <a:lnTo>
                  <a:pt x="762210" y="665370"/>
                </a:lnTo>
                <a:lnTo>
                  <a:pt x="757162" y="670375"/>
                </a:lnTo>
                <a:lnTo>
                  <a:pt x="757162" y="680387"/>
                </a:lnTo>
                <a:lnTo>
                  <a:pt x="580497" y="680387"/>
                </a:lnTo>
                <a:lnTo>
                  <a:pt x="580497" y="775501"/>
                </a:lnTo>
                <a:lnTo>
                  <a:pt x="661258" y="775501"/>
                </a:lnTo>
                <a:lnTo>
                  <a:pt x="625925" y="810543"/>
                </a:lnTo>
                <a:close/>
              </a:path>
              <a:path w="762634" h="850900">
                <a:moveTo>
                  <a:pt x="636020" y="197771"/>
                </a:moveTo>
                <a:lnTo>
                  <a:pt x="338213" y="197771"/>
                </a:lnTo>
                <a:lnTo>
                  <a:pt x="338213" y="189801"/>
                </a:lnTo>
                <a:lnTo>
                  <a:pt x="343261" y="184795"/>
                </a:lnTo>
                <a:lnTo>
                  <a:pt x="630973" y="184795"/>
                </a:lnTo>
                <a:lnTo>
                  <a:pt x="636020" y="189801"/>
                </a:lnTo>
                <a:lnTo>
                  <a:pt x="636020" y="197771"/>
                </a:lnTo>
                <a:close/>
              </a:path>
              <a:path w="762634" h="850900">
                <a:moveTo>
                  <a:pt x="580497" y="339981"/>
                </a:moveTo>
                <a:lnTo>
                  <a:pt x="80786" y="339981"/>
                </a:lnTo>
                <a:lnTo>
                  <a:pt x="333165" y="194807"/>
                </a:lnTo>
                <a:lnTo>
                  <a:pt x="338213" y="197771"/>
                </a:lnTo>
                <a:lnTo>
                  <a:pt x="636020" y="197771"/>
                </a:lnTo>
                <a:lnTo>
                  <a:pt x="636020" y="199813"/>
                </a:lnTo>
                <a:lnTo>
                  <a:pt x="341696" y="199813"/>
                </a:lnTo>
                <a:lnTo>
                  <a:pt x="580497" y="339981"/>
                </a:lnTo>
                <a:close/>
              </a:path>
              <a:path w="762634" h="850900">
                <a:moveTo>
                  <a:pt x="646116" y="254879"/>
                </a:moveTo>
                <a:lnTo>
                  <a:pt x="595640" y="254879"/>
                </a:lnTo>
                <a:lnTo>
                  <a:pt x="620878" y="219837"/>
                </a:lnTo>
                <a:lnTo>
                  <a:pt x="646116" y="254879"/>
                </a:lnTo>
                <a:close/>
              </a:path>
              <a:path w="762634" h="850900">
                <a:moveTo>
                  <a:pt x="630973" y="470136"/>
                </a:moveTo>
                <a:lnTo>
                  <a:pt x="610782" y="470136"/>
                </a:lnTo>
                <a:lnTo>
                  <a:pt x="610782" y="254879"/>
                </a:lnTo>
                <a:lnTo>
                  <a:pt x="630973" y="254879"/>
                </a:lnTo>
                <a:lnTo>
                  <a:pt x="630973" y="470136"/>
                </a:lnTo>
                <a:close/>
              </a:path>
              <a:path w="762634" h="850900">
                <a:moveTo>
                  <a:pt x="161547" y="645346"/>
                </a:moveTo>
                <a:lnTo>
                  <a:pt x="146405" y="645346"/>
                </a:lnTo>
                <a:lnTo>
                  <a:pt x="146405" y="339981"/>
                </a:lnTo>
                <a:lnTo>
                  <a:pt x="514878" y="339981"/>
                </a:lnTo>
                <a:lnTo>
                  <a:pt x="514878" y="400052"/>
                </a:lnTo>
                <a:lnTo>
                  <a:pt x="227166" y="400052"/>
                </a:lnTo>
                <a:lnTo>
                  <a:pt x="227166" y="470136"/>
                </a:lnTo>
                <a:lnTo>
                  <a:pt x="378594" y="470136"/>
                </a:lnTo>
                <a:lnTo>
                  <a:pt x="378594" y="540220"/>
                </a:lnTo>
                <a:lnTo>
                  <a:pt x="161547" y="540220"/>
                </a:lnTo>
                <a:lnTo>
                  <a:pt x="161547" y="645346"/>
                </a:lnTo>
                <a:close/>
              </a:path>
              <a:path w="762634" h="850900">
                <a:moveTo>
                  <a:pt x="378594" y="470136"/>
                </a:moveTo>
                <a:lnTo>
                  <a:pt x="328118" y="470136"/>
                </a:lnTo>
                <a:lnTo>
                  <a:pt x="328118" y="400052"/>
                </a:lnTo>
                <a:lnTo>
                  <a:pt x="378594" y="400052"/>
                </a:lnTo>
                <a:lnTo>
                  <a:pt x="378594" y="470136"/>
                </a:lnTo>
                <a:close/>
              </a:path>
              <a:path w="762634" h="850900">
                <a:moveTo>
                  <a:pt x="636020" y="540220"/>
                </a:moveTo>
                <a:lnTo>
                  <a:pt x="464403" y="540220"/>
                </a:lnTo>
                <a:lnTo>
                  <a:pt x="464403" y="400052"/>
                </a:lnTo>
                <a:lnTo>
                  <a:pt x="514878" y="400052"/>
                </a:lnTo>
                <a:lnTo>
                  <a:pt x="514878" y="525202"/>
                </a:lnTo>
                <a:lnTo>
                  <a:pt x="636020" y="525202"/>
                </a:lnTo>
                <a:lnTo>
                  <a:pt x="641068" y="530208"/>
                </a:lnTo>
                <a:lnTo>
                  <a:pt x="641068" y="535214"/>
                </a:lnTo>
                <a:lnTo>
                  <a:pt x="636020" y="535214"/>
                </a:lnTo>
                <a:lnTo>
                  <a:pt x="636020" y="540220"/>
                </a:lnTo>
                <a:close/>
              </a:path>
              <a:path w="762634" h="850900">
                <a:moveTo>
                  <a:pt x="620878" y="505178"/>
                </a:moveTo>
                <a:lnTo>
                  <a:pt x="595640" y="470136"/>
                </a:lnTo>
                <a:lnTo>
                  <a:pt x="646116" y="470136"/>
                </a:lnTo>
                <a:lnTo>
                  <a:pt x="620878" y="505178"/>
                </a:lnTo>
                <a:close/>
              </a:path>
              <a:path w="762634" h="850900">
                <a:moveTo>
                  <a:pt x="509831" y="615310"/>
                </a:moveTo>
                <a:lnTo>
                  <a:pt x="499736" y="615310"/>
                </a:lnTo>
                <a:lnTo>
                  <a:pt x="494688" y="610304"/>
                </a:lnTo>
                <a:lnTo>
                  <a:pt x="494688" y="540220"/>
                </a:lnTo>
                <a:lnTo>
                  <a:pt x="514878" y="540220"/>
                </a:lnTo>
                <a:lnTo>
                  <a:pt x="514878" y="610304"/>
                </a:lnTo>
                <a:lnTo>
                  <a:pt x="509831" y="610304"/>
                </a:lnTo>
                <a:lnTo>
                  <a:pt x="509831" y="615310"/>
                </a:lnTo>
                <a:close/>
              </a:path>
              <a:path w="762634" h="850900">
                <a:moveTo>
                  <a:pt x="227166" y="625322"/>
                </a:moveTo>
                <a:lnTo>
                  <a:pt x="181738" y="605298"/>
                </a:lnTo>
                <a:lnTo>
                  <a:pt x="227166" y="580268"/>
                </a:lnTo>
                <a:lnTo>
                  <a:pt x="227166" y="595286"/>
                </a:lnTo>
                <a:lnTo>
                  <a:pt x="471469" y="595286"/>
                </a:lnTo>
                <a:lnTo>
                  <a:pt x="489640" y="605298"/>
                </a:lnTo>
                <a:lnTo>
                  <a:pt x="478283" y="610304"/>
                </a:lnTo>
                <a:lnTo>
                  <a:pt x="227166" y="610304"/>
                </a:lnTo>
                <a:lnTo>
                  <a:pt x="227166" y="625322"/>
                </a:lnTo>
                <a:close/>
              </a:path>
              <a:path w="762634" h="850900">
                <a:moveTo>
                  <a:pt x="471469" y="595286"/>
                </a:moveTo>
                <a:lnTo>
                  <a:pt x="444212" y="595286"/>
                </a:lnTo>
                <a:lnTo>
                  <a:pt x="444212" y="580268"/>
                </a:lnTo>
                <a:lnTo>
                  <a:pt x="471469" y="595286"/>
                </a:lnTo>
                <a:close/>
              </a:path>
              <a:path w="762634" h="850900">
                <a:moveTo>
                  <a:pt x="444212" y="625322"/>
                </a:moveTo>
                <a:lnTo>
                  <a:pt x="444212" y="610304"/>
                </a:lnTo>
                <a:lnTo>
                  <a:pt x="478283" y="610304"/>
                </a:lnTo>
                <a:lnTo>
                  <a:pt x="444212" y="625322"/>
                </a:lnTo>
                <a:close/>
              </a:path>
              <a:path w="762634" h="850900">
                <a:moveTo>
                  <a:pt x="661258" y="775501"/>
                </a:moveTo>
                <a:lnTo>
                  <a:pt x="580497" y="775501"/>
                </a:lnTo>
                <a:lnTo>
                  <a:pt x="681449" y="680387"/>
                </a:lnTo>
                <a:lnTo>
                  <a:pt x="757162" y="680387"/>
                </a:lnTo>
                <a:lnTo>
                  <a:pt x="752115" y="690399"/>
                </a:lnTo>
                <a:lnTo>
                  <a:pt x="742020" y="695405"/>
                </a:lnTo>
                <a:lnTo>
                  <a:pt x="706687" y="735453"/>
                </a:lnTo>
                <a:lnTo>
                  <a:pt x="666306" y="770495"/>
                </a:lnTo>
                <a:lnTo>
                  <a:pt x="661258" y="7755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736962" y="8207847"/>
            <a:ext cx="70485" cy="85090"/>
          </a:xfrm>
          <a:custGeom>
            <a:avLst/>
            <a:gdLst/>
            <a:ahLst/>
            <a:cxnLst/>
            <a:rect l="l" t="t" r="r" b="b"/>
            <a:pathLst>
              <a:path w="70484" h="85090">
                <a:moveTo>
                  <a:pt x="0" y="0"/>
                </a:moveTo>
                <a:lnTo>
                  <a:pt x="70336" y="0"/>
                </a:lnTo>
                <a:lnTo>
                  <a:pt x="70336" y="84784"/>
                </a:lnTo>
                <a:lnTo>
                  <a:pt x="0" y="8478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9334280" y="8250239"/>
            <a:ext cx="185420" cy="0"/>
          </a:xfrm>
          <a:custGeom>
            <a:avLst/>
            <a:gdLst/>
            <a:ahLst/>
            <a:cxnLst/>
            <a:rect l="l" t="t" r="r" b="b"/>
            <a:pathLst>
              <a:path w="185420">
                <a:moveTo>
                  <a:pt x="0" y="0"/>
                </a:moveTo>
                <a:lnTo>
                  <a:pt x="185278" y="0"/>
                </a:lnTo>
              </a:path>
            </a:pathLst>
          </a:custGeom>
          <a:ln w="8478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641053" y="8361112"/>
            <a:ext cx="166370" cy="0"/>
          </a:xfrm>
          <a:custGeom>
            <a:avLst/>
            <a:gdLst/>
            <a:ahLst/>
            <a:cxnLst/>
            <a:rect l="l" t="t" r="r" b="b"/>
            <a:pathLst>
              <a:path w="166370">
                <a:moveTo>
                  <a:pt x="0" y="0"/>
                </a:moveTo>
                <a:lnTo>
                  <a:pt x="166248" y="0"/>
                </a:lnTo>
              </a:path>
            </a:pathLst>
          </a:custGeom>
          <a:ln w="8478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641058" y="8139366"/>
            <a:ext cx="121920" cy="0"/>
          </a:xfrm>
          <a:custGeom>
            <a:avLst/>
            <a:gdLst/>
            <a:ahLst/>
            <a:cxnLst/>
            <a:rect l="l" t="t" r="r" b="b"/>
            <a:pathLst>
              <a:path w="121920">
                <a:moveTo>
                  <a:pt x="0" y="0"/>
                </a:moveTo>
                <a:lnTo>
                  <a:pt x="121495" y="0"/>
                </a:lnTo>
              </a:path>
            </a:pathLst>
          </a:custGeom>
          <a:ln w="8478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449244" y="8139366"/>
            <a:ext cx="166370" cy="0"/>
          </a:xfrm>
          <a:custGeom>
            <a:avLst/>
            <a:gdLst/>
            <a:ahLst/>
            <a:cxnLst/>
            <a:rect l="l" t="t" r="r" b="b"/>
            <a:pathLst>
              <a:path w="166370">
                <a:moveTo>
                  <a:pt x="0" y="0"/>
                </a:moveTo>
                <a:lnTo>
                  <a:pt x="166248" y="0"/>
                </a:lnTo>
              </a:path>
            </a:pathLst>
          </a:custGeom>
          <a:ln w="8478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545161" y="8031755"/>
            <a:ext cx="166370" cy="0"/>
          </a:xfrm>
          <a:custGeom>
            <a:avLst/>
            <a:gdLst/>
            <a:ahLst/>
            <a:cxnLst/>
            <a:rect l="l" t="t" r="r" b="b"/>
            <a:pathLst>
              <a:path w="166370">
                <a:moveTo>
                  <a:pt x="0" y="0"/>
                </a:moveTo>
                <a:lnTo>
                  <a:pt x="166248" y="0"/>
                </a:lnTo>
              </a:path>
            </a:pathLst>
          </a:custGeom>
          <a:ln w="7826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9334273" y="8361112"/>
            <a:ext cx="89535" cy="0"/>
          </a:xfrm>
          <a:custGeom>
            <a:avLst/>
            <a:gdLst/>
            <a:ahLst/>
            <a:cxnLst/>
            <a:rect l="l" t="t" r="r" b="b"/>
            <a:pathLst>
              <a:path w="89534">
                <a:moveTo>
                  <a:pt x="0" y="0"/>
                </a:moveTo>
                <a:lnTo>
                  <a:pt x="89403" y="0"/>
                </a:lnTo>
              </a:path>
            </a:pathLst>
          </a:custGeom>
          <a:ln w="8478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334272" y="8031755"/>
            <a:ext cx="185420" cy="0"/>
          </a:xfrm>
          <a:custGeom>
            <a:avLst/>
            <a:gdLst/>
            <a:ahLst/>
            <a:cxnLst/>
            <a:rect l="l" t="t" r="r" b="b"/>
            <a:pathLst>
              <a:path w="185420">
                <a:moveTo>
                  <a:pt x="0" y="0"/>
                </a:moveTo>
                <a:lnTo>
                  <a:pt x="185316" y="0"/>
                </a:lnTo>
              </a:path>
            </a:pathLst>
          </a:custGeom>
          <a:ln w="7826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0024741" y="8250239"/>
            <a:ext cx="89535" cy="0"/>
          </a:xfrm>
          <a:custGeom>
            <a:avLst/>
            <a:gdLst/>
            <a:ahLst/>
            <a:cxnLst/>
            <a:rect l="l" t="t" r="r" b="b"/>
            <a:pathLst>
              <a:path w="89534">
                <a:moveTo>
                  <a:pt x="0" y="0"/>
                </a:moveTo>
                <a:lnTo>
                  <a:pt x="89518" y="0"/>
                </a:lnTo>
              </a:path>
            </a:pathLst>
          </a:custGeom>
          <a:ln w="8478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0005565" y="8430162"/>
            <a:ext cx="109220" cy="104139"/>
          </a:xfrm>
          <a:custGeom>
            <a:avLst/>
            <a:gdLst/>
            <a:ahLst/>
            <a:cxnLst/>
            <a:rect l="l" t="t" r="r" b="b"/>
            <a:pathLst>
              <a:path w="109220" h="104140">
                <a:moveTo>
                  <a:pt x="0" y="0"/>
                </a:moveTo>
                <a:lnTo>
                  <a:pt x="108701" y="0"/>
                </a:lnTo>
                <a:lnTo>
                  <a:pt x="108701" y="103887"/>
                </a:lnTo>
                <a:lnTo>
                  <a:pt x="0" y="10388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005565" y="8537255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5">
                <a:moveTo>
                  <a:pt x="0" y="0"/>
                </a:moveTo>
                <a:lnTo>
                  <a:pt x="105450" y="0"/>
                </a:lnTo>
              </a:path>
            </a:pathLst>
          </a:custGeom>
          <a:ln w="64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024751" y="8361112"/>
            <a:ext cx="89535" cy="0"/>
          </a:xfrm>
          <a:custGeom>
            <a:avLst/>
            <a:gdLst/>
            <a:ahLst/>
            <a:cxnLst/>
            <a:rect l="l" t="t" r="r" b="b"/>
            <a:pathLst>
              <a:path w="89534">
                <a:moveTo>
                  <a:pt x="0" y="0"/>
                </a:moveTo>
                <a:lnTo>
                  <a:pt x="89518" y="0"/>
                </a:lnTo>
              </a:path>
            </a:pathLst>
          </a:custGeom>
          <a:ln w="8478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063122" y="8096974"/>
            <a:ext cx="51435" cy="85090"/>
          </a:xfrm>
          <a:custGeom>
            <a:avLst/>
            <a:gdLst/>
            <a:ahLst/>
            <a:cxnLst/>
            <a:rect l="l" t="t" r="r" b="b"/>
            <a:pathLst>
              <a:path w="51434" h="85090">
                <a:moveTo>
                  <a:pt x="0" y="0"/>
                </a:moveTo>
                <a:lnTo>
                  <a:pt x="51153" y="0"/>
                </a:lnTo>
                <a:lnTo>
                  <a:pt x="51153" y="84784"/>
                </a:lnTo>
                <a:lnTo>
                  <a:pt x="0" y="8478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449282" y="7855667"/>
            <a:ext cx="192405" cy="104775"/>
          </a:xfrm>
          <a:custGeom>
            <a:avLst/>
            <a:gdLst/>
            <a:ahLst/>
            <a:cxnLst/>
            <a:rect l="l" t="t" r="r" b="b"/>
            <a:pathLst>
              <a:path w="192404" h="104775">
                <a:moveTo>
                  <a:pt x="0" y="104344"/>
                </a:moveTo>
                <a:lnTo>
                  <a:pt x="0" y="0"/>
                </a:lnTo>
                <a:lnTo>
                  <a:pt x="191825" y="0"/>
                </a:lnTo>
                <a:lnTo>
                  <a:pt x="191825" y="104344"/>
                </a:lnTo>
                <a:lnTo>
                  <a:pt x="0" y="1043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9334277" y="7855667"/>
            <a:ext cx="89535" cy="104775"/>
          </a:xfrm>
          <a:custGeom>
            <a:avLst/>
            <a:gdLst/>
            <a:ahLst/>
            <a:cxnLst/>
            <a:rect l="l" t="t" r="r" b="b"/>
            <a:pathLst>
              <a:path w="89534" h="104775">
                <a:moveTo>
                  <a:pt x="0" y="104344"/>
                </a:moveTo>
                <a:lnTo>
                  <a:pt x="0" y="0"/>
                </a:lnTo>
                <a:lnTo>
                  <a:pt x="89435" y="0"/>
                </a:lnTo>
                <a:lnTo>
                  <a:pt x="89435" y="104344"/>
                </a:lnTo>
                <a:lnTo>
                  <a:pt x="0" y="1043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9334279" y="8429590"/>
            <a:ext cx="185420" cy="111125"/>
          </a:xfrm>
          <a:custGeom>
            <a:avLst/>
            <a:gdLst/>
            <a:ahLst/>
            <a:cxnLst/>
            <a:rect l="l" t="t" r="r" b="b"/>
            <a:pathLst>
              <a:path w="185420" h="111125">
                <a:moveTo>
                  <a:pt x="185348" y="110872"/>
                </a:moveTo>
                <a:lnTo>
                  <a:pt x="0" y="110872"/>
                </a:lnTo>
                <a:lnTo>
                  <a:pt x="0" y="0"/>
                </a:lnTo>
                <a:lnTo>
                  <a:pt x="185348" y="0"/>
                </a:lnTo>
                <a:lnTo>
                  <a:pt x="185348" y="1108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9778600" y="8429591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0872"/>
                </a:lnTo>
              </a:path>
            </a:pathLst>
          </a:custGeom>
          <a:ln w="8312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545218" y="8250239"/>
            <a:ext cx="166370" cy="0"/>
          </a:xfrm>
          <a:custGeom>
            <a:avLst/>
            <a:gdLst/>
            <a:ahLst/>
            <a:cxnLst/>
            <a:rect l="l" t="t" r="r" b="b"/>
            <a:pathLst>
              <a:path w="166370">
                <a:moveTo>
                  <a:pt x="0" y="0"/>
                </a:moveTo>
                <a:lnTo>
                  <a:pt x="166248" y="0"/>
                </a:lnTo>
              </a:path>
            </a:pathLst>
          </a:custGeom>
          <a:ln w="8478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9334279" y="8139366"/>
            <a:ext cx="89535" cy="0"/>
          </a:xfrm>
          <a:custGeom>
            <a:avLst/>
            <a:gdLst/>
            <a:ahLst/>
            <a:cxnLst/>
            <a:rect l="l" t="t" r="r" b="b"/>
            <a:pathLst>
              <a:path w="89534">
                <a:moveTo>
                  <a:pt x="0" y="0"/>
                </a:moveTo>
                <a:lnTo>
                  <a:pt x="89454" y="0"/>
                </a:lnTo>
              </a:path>
            </a:pathLst>
          </a:custGeom>
          <a:ln w="8478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449315" y="8361112"/>
            <a:ext cx="166370" cy="0"/>
          </a:xfrm>
          <a:custGeom>
            <a:avLst/>
            <a:gdLst/>
            <a:ahLst/>
            <a:cxnLst/>
            <a:rect l="l" t="t" r="r" b="b"/>
            <a:pathLst>
              <a:path w="166370">
                <a:moveTo>
                  <a:pt x="0" y="0"/>
                </a:moveTo>
                <a:lnTo>
                  <a:pt x="166248" y="0"/>
                </a:lnTo>
              </a:path>
            </a:pathLst>
          </a:custGeom>
          <a:ln w="8478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9545233" y="8429591"/>
            <a:ext cx="166370" cy="111125"/>
          </a:xfrm>
          <a:custGeom>
            <a:avLst/>
            <a:gdLst/>
            <a:ahLst/>
            <a:cxnLst/>
            <a:rect l="l" t="t" r="r" b="b"/>
            <a:pathLst>
              <a:path w="166370" h="111125">
                <a:moveTo>
                  <a:pt x="0" y="0"/>
                </a:moveTo>
                <a:lnTo>
                  <a:pt x="166248" y="0"/>
                </a:lnTo>
                <a:lnTo>
                  <a:pt x="166248" y="110872"/>
                </a:lnTo>
                <a:lnTo>
                  <a:pt x="0" y="1108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9762642" y="7732312"/>
            <a:ext cx="300990" cy="808355"/>
          </a:xfrm>
          <a:custGeom>
            <a:avLst/>
            <a:gdLst/>
            <a:ahLst/>
            <a:cxnLst/>
            <a:rect l="l" t="t" r="r" b="b"/>
            <a:pathLst>
              <a:path w="300990" h="808354">
                <a:moveTo>
                  <a:pt x="134271" y="449444"/>
                </a:moveTo>
                <a:lnTo>
                  <a:pt x="108694" y="449444"/>
                </a:lnTo>
                <a:lnTo>
                  <a:pt x="108694" y="371181"/>
                </a:lnTo>
                <a:lnTo>
                  <a:pt x="38358" y="371181"/>
                </a:lnTo>
                <a:lnTo>
                  <a:pt x="31964" y="364666"/>
                </a:lnTo>
                <a:lnTo>
                  <a:pt x="25563" y="364659"/>
                </a:lnTo>
                <a:lnTo>
                  <a:pt x="19176" y="358144"/>
                </a:lnTo>
                <a:lnTo>
                  <a:pt x="12781" y="358144"/>
                </a:lnTo>
                <a:lnTo>
                  <a:pt x="6394" y="351622"/>
                </a:lnTo>
                <a:lnTo>
                  <a:pt x="6394" y="345093"/>
                </a:lnTo>
                <a:lnTo>
                  <a:pt x="0" y="338572"/>
                </a:lnTo>
                <a:lnTo>
                  <a:pt x="0" y="319006"/>
                </a:lnTo>
                <a:lnTo>
                  <a:pt x="6394" y="312484"/>
                </a:lnTo>
                <a:lnTo>
                  <a:pt x="121489" y="12476"/>
                </a:lnTo>
                <a:lnTo>
                  <a:pt x="127877" y="5961"/>
                </a:lnTo>
                <a:lnTo>
                  <a:pt x="127877" y="0"/>
                </a:lnTo>
                <a:lnTo>
                  <a:pt x="166792" y="0"/>
                </a:lnTo>
                <a:lnTo>
                  <a:pt x="172643" y="5961"/>
                </a:lnTo>
                <a:lnTo>
                  <a:pt x="172643" y="12476"/>
                </a:lnTo>
                <a:lnTo>
                  <a:pt x="179037" y="12476"/>
                </a:lnTo>
                <a:lnTo>
                  <a:pt x="184436" y="25520"/>
                </a:lnTo>
                <a:lnTo>
                  <a:pt x="147059" y="25520"/>
                </a:lnTo>
                <a:lnTo>
                  <a:pt x="31964" y="319006"/>
                </a:lnTo>
                <a:lnTo>
                  <a:pt x="25570" y="319006"/>
                </a:lnTo>
                <a:lnTo>
                  <a:pt x="25570" y="325528"/>
                </a:lnTo>
                <a:lnTo>
                  <a:pt x="31964" y="332050"/>
                </a:lnTo>
                <a:lnTo>
                  <a:pt x="31964" y="338572"/>
                </a:lnTo>
                <a:lnTo>
                  <a:pt x="294132" y="338572"/>
                </a:lnTo>
                <a:lnTo>
                  <a:pt x="294132" y="345093"/>
                </a:lnTo>
                <a:lnTo>
                  <a:pt x="274950" y="364659"/>
                </a:lnTo>
                <a:lnTo>
                  <a:pt x="134271" y="364659"/>
                </a:lnTo>
                <a:lnTo>
                  <a:pt x="134271" y="449444"/>
                </a:lnTo>
                <a:close/>
              </a:path>
              <a:path w="300990" h="808354">
                <a:moveTo>
                  <a:pt x="300520" y="338572"/>
                </a:moveTo>
                <a:lnTo>
                  <a:pt x="268549" y="338572"/>
                </a:lnTo>
                <a:lnTo>
                  <a:pt x="268549" y="332050"/>
                </a:lnTo>
                <a:lnTo>
                  <a:pt x="274943" y="325528"/>
                </a:lnTo>
                <a:lnTo>
                  <a:pt x="274943" y="319006"/>
                </a:lnTo>
                <a:lnTo>
                  <a:pt x="153454" y="25520"/>
                </a:lnTo>
                <a:lnTo>
                  <a:pt x="184436" y="25520"/>
                </a:lnTo>
                <a:lnTo>
                  <a:pt x="300520" y="305968"/>
                </a:lnTo>
                <a:lnTo>
                  <a:pt x="300520" y="338572"/>
                </a:lnTo>
                <a:close/>
              </a:path>
              <a:path w="300990" h="808354">
                <a:moveTo>
                  <a:pt x="191819" y="449444"/>
                </a:moveTo>
                <a:lnTo>
                  <a:pt x="166242" y="449444"/>
                </a:lnTo>
                <a:lnTo>
                  <a:pt x="166242" y="364659"/>
                </a:lnTo>
                <a:lnTo>
                  <a:pt x="274950" y="364659"/>
                </a:lnTo>
                <a:lnTo>
                  <a:pt x="191819" y="364666"/>
                </a:lnTo>
                <a:lnTo>
                  <a:pt x="191819" y="449444"/>
                </a:lnTo>
                <a:close/>
              </a:path>
              <a:path w="300990" h="808354">
                <a:moveTo>
                  <a:pt x="185425" y="801627"/>
                </a:moveTo>
                <a:lnTo>
                  <a:pt x="115095" y="801627"/>
                </a:lnTo>
                <a:lnTo>
                  <a:pt x="95906" y="782062"/>
                </a:lnTo>
                <a:lnTo>
                  <a:pt x="89512" y="769024"/>
                </a:lnTo>
                <a:lnTo>
                  <a:pt x="89512" y="762502"/>
                </a:lnTo>
                <a:lnTo>
                  <a:pt x="83118" y="755974"/>
                </a:lnTo>
                <a:lnTo>
                  <a:pt x="140665" y="755974"/>
                </a:lnTo>
                <a:lnTo>
                  <a:pt x="153454" y="742930"/>
                </a:lnTo>
                <a:lnTo>
                  <a:pt x="153454" y="736408"/>
                </a:lnTo>
                <a:lnTo>
                  <a:pt x="147059" y="736408"/>
                </a:lnTo>
                <a:lnTo>
                  <a:pt x="147059" y="729886"/>
                </a:lnTo>
                <a:lnTo>
                  <a:pt x="140665" y="729886"/>
                </a:lnTo>
                <a:lnTo>
                  <a:pt x="134271" y="723364"/>
                </a:lnTo>
                <a:lnTo>
                  <a:pt x="83118" y="723364"/>
                </a:lnTo>
                <a:lnTo>
                  <a:pt x="83118" y="697277"/>
                </a:lnTo>
                <a:lnTo>
                  <a:pt x="147059" y="697277"/>
                </a:lnTo>
                <a:lnTo>
                  <a:pt x="147059" y="690755"/>
                </a:lnTo>
                <a:lnTo>
                  <a:pt x="153454" y="690755"/>
                </a:lnTo>
                <a:lnTo>
                  <a:pt x="153454" y="684233"/>
                </a:lnTo>
                <a:lnTo>
                  <a:pt x="147059" y="677711"/>
                </a:lnTo>
                <a:lnTo>
                  <a:pt x="147059" y="671189"/>
                </a:lnTo>
                <a:lnTo>
                  <a:pt x="89512" y="671189"/>
                </a:lnTo>
                <a:lnTo>
                  <a:pt x="89512" y="645108"/>
                </a:lnTo>
                <a:lnTo>
                  <a:pt x="95906" y="632058"/>
                </a:lnTo>
                <a:lnTo>
                  <a:pt x="95906" y="566838"/>
                </a:lnTo>
                <a:lnTo>
                  <a:pt x="89512" y="560317"/>
                </a:lnTo>
                <a:lnTo>
                  <a:pt x="89512" y="547273"/>
                </a:lnTo>
                <a:lnTo>
                  <a:pt x="83118" y="540757"/>
                </a:lnTo>
                <a:lnTo>
                  <a:pt x="83118" y="534235"/>
                </a:lnTo>
                <a:lnTo>
                  <a:pt x="70329" y="508141"/>
                </a:lnTo>
                <a:lnTo>
                  <a:pt x="70329" y="475538"/>
                </a:lnTo>
                <a:lnTo>
                  <a:pt x="89512" y="455966"/>
                </a:lnTo>
                <a:lnTo>
                  <a:pt x="95906" y="455966"/>
                </a:lnTo>
                <a:lnTo>
                  <a:pt x="102300" y="449444"/>
                </a:lnTo>
                <a:lnTo>
                  <a:pt x="204607" y="449444"/>
                </a:lnTo>
                <a:lnTo>
                  <a:pt x="223790" y="469016"/>
                </a:lnTo>
                <a:lnTo>
                  <a:pt x="223790" y="475538"/>
                </a:lnTo>
                <a:lnTo>
                  <a:pt x="230190" y="482060"/>
                </a:lnTo>
                <a:lnTo>
                  <a:pt x="230190" y="501619"/>
                </a:lnTo>
                <a:lnTo>
                  <a:pt x="223790" y="508141"/>
                </a:lnTo>
                <a:lnTo>
                  <a:pt x="217396" y="534235"/>
                </a:lnTo>
                <a:lnTo>
                  <a:pt x="211001" y="540757"/>
                </a:lnTo>
                <a:lnTo>
                  <a:pt x="211001" y="560317"/>
                </a:lnTo>
                <a:lnTo>
                  <a:pt x="204607" y="566838"/>
                </a:lnTo>
                <a:lnTo>
                  <a:pt x="204607" y="632058"/>
                </a:lnTo>
                <a:lnTo>
                  <a:pt x="211001" y="645108"/>
                </a:lnTo>
                <a:lnTo>
                  <a:pt x="211001" y="664667"/>
                </a:lnTo>
                <a:lnTo>
                  <a:pt x="217396" y="671189"/>
                </a:lnTo>
                <a:lnTo>
                  <a:pt x="217396" y="762502"/>
                </a:lnTo>
                <a:lnTo>
                  <a:pt x="211001" y="769024"/>
                </a:lnTo>
                <a:lnTo>
                  <a:pt x="211001" y="775546"/>
                </a:lnTo>
                <a:lnTo>
                  <a:pt x="204607" y="788583"/>
                </a:lnTo>
                <a:lnTo>
                  <a:pt x="198213" y="795105"/>
                </a:lnTo>
                <a:lnTo>
                  <a:pt x="185425" y="801627"/>
                </a:lnTo>
                <a:close/>
              </a:path>
              <a:path w="300990" h="808354">
                <a:moveTo>
                  <a:pt x="172643" y="808149"/>
                </a:moveTo>
                <a:lnTo>
                  <a:pt x="134271" y="808149"/>
                </a:lnTo>
                <a:lnTo>
                  <a:pt x="121489" y="801627"/>
                </a:lnTo>
                <a:lnTo>
                  <a:pt x="179037" y="801627"/>
                </a:lnTo>
                <a:lnTo>
                  <a:pt x="172643" y="8081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537976" y="7715873"/>
            <a:ext cx="722630" cy="396240"/>
          </a:xfrm>
          <a:custGeom>
            <a:avLst/>
            <a:gdLst/>
            <a:ahLst/>
            <a:cxnLst/>
            <a:rect l="l" t="t" r="r" b="b"/>
            <a:pathLst>
              <a:path w="722629" h="396240">
                <a:moveTo>
                  <a:pt x="396292" y="5937"/>
                </a:moveTo>
                <a:lnTo>
                  <a:pt x="319556" y="5937"/>
                </a:lnTo>
                <a:lnTo>
                  <a:pt x="325502" y="0"/>
                </a:lnTo>
                <a:lnTo>
                  <a:pt x="390352" y="0"/>
                </a:lnTo>
                <a:lnTo>
                  <a:pt x="396292" y="5937"/>
                </a:lnTo>
                <a:close/>
              </a:path>
              <a:path w="722629" h="396240">
                <a:moveTo>
                  <a:pt x="63794" y="383034"/>
                </a:moveTo>
                <a:lnTo>
                  <a:pt x="6247" y="383034"/>
                </a:lnTo>
                <a:lnTo>
                  <a:pt x="0" y="376796"/>
                </a:lnTo>
                <a:lnTo>
                  <a:pt x="0" y="325364"/>
                </a:lnTo>
                <a:lnTo>
                  <a:pt x="6247" y="319119"/>
                </a:lnTo>
                <a:lnTo>
                  <a:pt x="281197" y="25112"/>
                </a:lnTo>
                <a:lnTo>
                  <a:pt x="287591" y="18720"/>
                </a:lnTo>
                <a:lnTo>
                  <a:pt x="300379" y="12329"/>
                </a:lnTo>
                <a:lnTo>
                  <a:pt x="306774" y="5937"/>
                </a:lnTo>
                <a:lnTo>
                  <a:pt x="409081" y="5937"/>
                </a:lnTo>
                <a:lnTo>
                  <a:pt x="415475" y="12329"/>
                </a:lnTo>
                <a:lnTo>
                  <a:pt x="428257" y="18720"/>
                </a:lnTo>
                <a:lnTo>
                  <a:pt x="434651" y="25112"/>
                </a:lnTo>
                <a:lnTo>
                  <a:pt x="488092" y="82635"/>
                </a:lnTo>
                <a:lnTo>
                  <a:pt x="351533" y="82635"/>
                </a:lnTo>
                <a:lnTo>
                  <a:pt x="345139" y="89026"/>
                </a:lnTo>
                <a:lnTo>
                  <a:pt x="338744" y="89026"/>
                </a:lnTo>
                <a:lnTo>
                  <a:pt x="63794" y="383034"/>
                </a:lnTo>
                <a:close/>
              </a:path>
              <a:path w="722629" h="396240">
                <a:moveTo>
                  <a:pt x="600900" y="114592"/>
                </a:moveTo>
                <a:lnTo>
                  <a:pt x="517782" y="114592"/>
                </a:lnTo>
                <a:lnTo>
                  <a:pt x="517782" y="50677"/>
                </a:lnTo>
                <a:lnTo>
                  <a:pt x="524176" y="44286"/>
                </a:lnTo>
                <a:lnTo>
                  <a:pt x="524176" y="37895"/>
                </a:lnTo>
                <a:lnTo>
                  <a:pt x="530570" y="31503"/>
                </a:lnTo>
                <a:lnTo>
                  <a:pt x="536964" y="31503"/>
                </a:lnTo>
                <a:lnTo>
                  <a:pt x="543352" y="25112"/>
                </a:lnTo>
                <a:lnTo>
                  <a:pt x="575329" y="25112"/>
                </a:lnTo>
                <a:lnTo>
                  <a:pt x="594512" y="44286"/>
                </a:lnTo>
                <a:lnTo>
                  <a:pt x="594512" y="50677"/>
                </a:lnTo>
                <a:lnTo>
                  <a:pt x="600900" y="57069"/>
                </a:lnTo>
                <a:lnTo>
                  <a:pt x="600900" y="114592"/>
                </a:lnTo>
                <a:close/>
              </a:path>
              <a:path w="722629" h="396240">
                <a:moveTo>
                  <a:pt x="709607" y="383034"/>
                </a:moveTo>
                <a:lnTo>
                  <a:pt x="652060" y="383034"/>
                </a:lnTo>
                <a:lnTo>
                  <a:pt x="377103" y="89026"/>
                </a:lnTo>
                <a:lnTo>
                  <a:pt x="370709" y="89026"/>
                </a:lnTo>
                <a:lnTo>
                  <a:pt x="364321" y="82635"/>
                </a:lnTo>
                <a:lnTo>
                  <a:pt x="488092" y="82635"/>
                </a:lnTo>
                <a:lnTo>
                  <a:pt x="517782" y="114592"/>
                </a:lnTo>
                <a:lnTo>
                  <a:pt x="600900" y="114592"/>
                </a:lnTo>
                <a:lnTo>
                  <a:pt x="600900" y="204073"/>
                </a:lnTo>
                <a:lnTo>
                  <a:pt x="709607" y="319119"/>
                </a:lnTo>
                <a:lnTo>
                  <a:pt x="715995" y="325511"/>
                </a:lnTo>
                <a:lnTo>
                  <a:pt x="715995" y="331902"/>
                </a:lnTo>
                <a:lnTo>
                  <a:pt x="722389" y="338294"/>
                </a:lnTo>
                <a:lnTo>
                  <a:pt x="722389" y="363860"/>
                </a:lnTo>
                <a:lnTo>
                  <a:pt x="715995" y="370251"/>
                </a:lnTo>
                <a:lnTo>
                  <a:pt x="715995" y="376643"/>
                </a:lnTo>
                <a:lnTo>
                  <a:pt x="709607" y="383034"/>
                </a:lnTo>
                <a:close/>
              </a:path>
              <a:path w="722629" h="396240">
                <a:moveTo>
                  <a:pt x="44612" y="395817"/>
                </a:moveTo>
                <a:lnTo>
                  <a:pt x="31817" y="395817"/>
                </a:lnTo>
                <a:lnTo>
                  <a:pt x="25423" y="389426"/>
                </a:lnTo>
                <a:lnTo>
                  <a:pt x="19035" y="389426"/>
                </a:lnTo>
                <a:lnTo>
                  <a:pt x="12641" y="383034"/>
                </a:lnTo>
                <a:lnTo>
                  <a:pt x="57400" y="383034"/>
                </a:lnTo>
                <a:lnTo>
                  <a:pt x="44612" y="395817"/>
                </a:lnTo>
                <a:close/>
              </a:path>
              <a:path w="722629" h="396240">
                <a:moveTo>
                  <a:pt x="684031" y="395817"/>
                </a:moveTo>
                <a:lnTo>
                  <a:pt x="671242" y="395817"/>
                </a:lnTo>
                <a:lnTo>
                  <a:pt x="658448" y="383034"/>
                </a:lnTo>
                <a:lnTo>
                  <a:pt x="703213" y="383034"/>
                </a:lnTo>
                <a:lnTo>
                  <a:pt x="696819" y="389426"/>
                </a:lnTo>
                <a:lnTo>
                  <a:pt x="690425" y="389426"/>
                </a:lnTo>
                <a:lnTo>
                  <a:pt x="684031" y="39581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633733" y="7881597"/>
            <a:ext cx="518159" cy="543560"/>
          </a:xfrm>
          <a:custGeom>
            <a:avLst/>
            <a:gdLst/>
            <a:ahLst/>
            <a:cxnLst/>
            <a:rect l="l" t="t" r="r" b="b"/>
            <a:pathLst>
              <a:path w="518160" h="543559">
                <a:moveTo>
                  <a:pt x="191825" y="543275"/>
                </a:moveTo>
                <a:lnTo>
                  <a:pt x="51153" y="543275"/>
                </a:lnTo>
                <a:lnTo>
                  <a:pt x="44759" y="536883"/>
                </a:lnTo>
                <a:lnTo>
                  <a:pt x="38365" y="536883"/>
                </a:lnTo>
                <a:lnTo>
                  <a:pt x="25576" y="530492"/>
                </a:lnTo>
                <a:lnTo>
                  <a:pt x="19182" y="524100"/>
                </a:lnTo>
                <a:lnTo>
                  <a:pt x="12788" y="511317"/>
                </a:lnTo>
                <a:lnTo>
                  <a:pt x="6394" y="504926"/>
                </a:lnTo>
                <a:lnTo>
                  <a:pt x="6394" y="498534"/>
                </a:lnTo>
                <a:lnTo>
                  <a:pt x="0" y="485751"/>
                </a:lnTo>
                <a:lnTo>
                  <a:pt x="0" y="268441"/>
                </a:lnTo>
                <a:lnTo>
                  <a:pt x="6394" y="262050"/>
                </a:lnTo>
                <a:lnTo>
                  <a:pt x="249373" y="6391"/>
                </a:lnTo>
                <a:lnTo>
                  <a:pt x="255767" y="0"/>
                </a:lnTo>
                <a:lnTo>
                  <a:pt x="268555" y="0"/>
                </a:lnTo>
                <a:lnTo>
                  <a:pt x="274950" y="6391"/>
                </a:lnTo>
                <a:lnTo>
                  <a:pt x="517929" y="262050"/>
                </a:lnTo>
                <a:lnTo>
                  <a:pt x="475005" y="277230"/>
                </a:lnTo>
                <a:lnTo>
                  <a:pt x="436699" y="302529"/>
                </a:lnTo>
                <a:lnTo>
                  <a:pt x="404432" y="336351"/>
                </a:lnTo>
                <a:lnTo>
                  <a:pt x="395190" y="351531"/>
                </a:lnTo>
                <a:lnTo>
                  <a:pt x="191825" y="351531"/>
                </a:lnTo>
                <a:lnTo>
                  <a:pt x="191825" y="543275"/>
                </a:lnTo>
                <a:close/>
              </a:path>
              <a:path w="518160" h="543559">
                <a:moveTo>
                  <a:pt x="370862" y="543275"/>
                </a:moveTo>
                <a:lnTo>
                  <a:pt x="332497" y="543275"/>
                </a:lnTo>
                <a:lnTo>
                  <a:pt x="332497" y="351531"/>
                </a:lnTo>
                <a:lnTo>
                  <a:pt x="395190" y="351531"/>
                </a:lnTo>
                <a:lnTo>
                  <a:pt x="379625" y="377096"/>
                </a:lnTo>
                <a:lnTo>
                  <a:pt x="363699" y="423168"/>
                </a:lnTo>
                <a:lnTo>
                  <a:pt x="358074" y="472969"/>
                </a:lnTo>
                <a:lnTo>
                  <a:pt x="359173" y="492043"/>
                </a:lnTo>
                <a:lnTo>
                  <a:pt x="362070" y="510518"/>
                </a:lnTo>
                <a:lnTo>
                  <a:pt x="366167" y="527795"/>
                </a:lnTo>
                <a:lnTo>
                  <a:pt x="370862" y="5432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049366" y="8201172"/>
            <a:ext cx="274955" cy="307340"/>
          </a:xfrm>
          <a:custGeom>
            <a:avLst/>
            <a:gdLst/>
            <a:ahLst/>
            <a:cxnLst/>
            <a:rect l="l" t="t" r="r" b="b"/>
            <a:pathLst>
              <a:path w="274954" h="307340">
                <a:moveTo>
                  <a:pt x="159854" y="6391"/>
                </a:moveTo>
                <a:lnTo>
                  <a:pt x="108701" y="6391"/>
                </a:lnTo>
                <a:lnTo>
                  <a:pt x="121483" y="0"/>
                </a:lnTo>
                <a:lnTo>
                  <a:pt x="153454" y="0"/>
                </a:lnTo>
                <a:lnTo>
                  <a:pt x="159854" y="6391"/>
                </a:lnTo>
                <a:close/>
              </a:path>
              <a:path w="274954" h="307340">
                <a:moveTo>
                  <a:pt x="185425" y="12782"/>
                </a:moveTo>
                <a:lnTo>
                  <a:pt x="89512" y="12782"/>
                </a:lnTo>
                <a:lnTo>
                  <a:pt x="95906" y="6391"/>
                </a:lnTo>
                <a:lnTo>
                  <a:pt x="179030" y="6391"/>
                </a:lnTo>
                <a:lnTo>
                  <a:pt x="185425" y="12782"/>
                </a:lnTo>
                <a:close/>
              </a:path>
              <a:path w="274954" h="307340">
                <a:moveTo>
                  <a:pt x="211001" y="31957"/>
                </a:moveTo>
                <a:lnTo>
                  <a:pt x="57547" y="31957"/>
                </a:lnTo>
                <a:lnTo>
                  <a:pt x="76723" y="12782"/>
                </a:lnTo>
                <a:lnTo>
                  <a:pt x="191819" y="12782"/>
                </a:lnTo>
                <a:lnTo>
                  <a:pt x="211001" y="31957"/>
                </a:lnTo>
                <a:close/>
              </a:path>
              <a:path w="274954" h="307340">
                <a:moveTo>
                  <a:pt x="204607" y="287616"/>
                </a:moveTo>
                <a:lnTo>
                  <a:pt x="63935" y="287616"/>
                </a:lnTo>
                <a:lnTo>
                  <a:pt x="31964" y="255658"/>
                </a:lnTo>
                <a:lnTo>
                  <a:pt x="31964" y="249267"/>
                </a:lnTo>
                <a:lnTo>
                  <a:pt x="19176" y="236484"/>
                </a:lnTo>
                <a:lnTo>
                  <a:pt x="19176" y="223701"/>
                </a:lnTo>
                <a:lnTo>
                  <a:pt x="6387" y="210918"/>
                </a:lnTo>
                <a:lnTo>
                  <a:pt x="6387" y="191744"/>
                </a:lnTo>
                <a:lnTo>
                  <a:pt x="0" y="185352"/>
                </a:lnTo>
                <a:lnTo>
                  <a:pt x="0" y="127829"/>
                </a:lnTo>
                <a:lnTo>
                  <a:pt x="6387" y="115046"/>
                </a:lnTo>
                <a:lnTo>
                  <a:pt x="6387" y="102263"/>
                </a:lnTo>
                <a:lnTo>
                  <a:pt x="12781" y="89480"/>
                </a:lnTo>
                <a:lnTo>
                  <a:pt x="19176" y="83089"/>
                </a:lnTo>
                <a:lnTo>
                  <a:pt x="19176" y="76697"/>
                </a:lnTo>
                <a:lnTo>
                  <a:pt x="25570" y="70306"/>
                </a:lnTo>
                <a:lnTo>
                  <a:pt x="31964" y="57523"/>
                </a:lnTo>
                <a:lnTo>
                  <a:pt x="31964" y="51131"/>
                </a:lnTo>
                <a:lnTo>
                  <a:pt x="51153" y="31957"/>
                </a:lnTo>
                <a:lnTo>
                  <a:pt x="223796" y="31957"/>
                </a:lnTo>
                <a:lnTo>
                  <a:pt x="223796" y="38348"/>
                </a:lnTo>
                <a:lnTo>
                  <a:pt x="242972" y="57523"/>
                </a:lnTo>
                <a:lnTo>
                  <a:pt x="249366" y="70306"/>
                </a:lnTo>
                <a:lnTo>
                  <a:pt x="249366" y="76697"/>
                </a:lnTo>
                <a:lnTo>
                  <a:pt x="198213" y="76697"/>
                </a:lnTo>
                <a:lnTo>
                  <a:pt x="153883" y="127829"/>
                </a:lnTo>
                <a:lnTo>
                  <a:pt x="76723" y="127829"/>
                </a:lnTo>
                <a:lnTo>
                  <a:pt x="51153" y="153395"/>
                </a:lnTo>
                <a:lnTo>
                  <a:pt x="115095" y="223701"/>
                </a:lnTo>
                <a:lnTo>
                  <a:pt x="255761" y="223701"/>
                </a:lnTo>
                <a:lnTo>
                  <a:pt x="249366" y="236484"/>
                </a:lnTo>
                <a:lnTo>
                  <a:pt x="249366" y="242875"/>
                </a:lnTo>
                <a:lnTo>
                  <a:pt x="223796" y="268441"/>
                </a:lnTo>
                <a:lnTo>
                  <a:pt x="223796" y="274833"/>
                </a:lnTo>
                <a:lnTo>
                  <a:pt x="211001" y="281224"/>
                </a:lnTo>
                <a:lnTo>
                  <a:pt x="204607" y="287616"/>
                </a:lnTo>
                <a:close/>
              </a:path>
              <a:path w="274954" h="307340">
                <a:moveTo>
                  <a:pt x="255761" y="223701"/>
                </a:moveTo>
                <a:lnTo>
                  <a:pt x="115095" y="223701"/>
                </a:lnTo>
                <a:lnTo>
                  <a:pt x="223796" y="108655"/>
                </a:lnTo>
                <a:lnTo>
                  <a:pt x="198213" y="76697"/>
                </a:lnTo>
                <a:lnTo>
                  <a:pt x="249366" y="76697"/>
                </a:lnTo>
                <a:lnTo>
                  <a:pt x="262155" y="89480"/>
                </a:lnTo>
                <a:lnTo>
                  <a:pt x="262155" y="102263"/>
                </a:lnTo>
                <a:lnTo>
                  <a:pt x="268549" y="108655"/>
                </a:lnTo>
                <a:lnTo>
                  <a:pt x="268549" y="134220"/>
                </a:lnTo>
                <a:lnTo>
                  <a:pt x="274950" y="147003"/>
                </a:lnTo>
                <a:lnTo>
                  <a:pt x="274950" y="166178"/>
                </a:lnTo>
                <a:lnTo>
                  <a:pt x="268549" y="172569"/>
                </a:lnTo>
                <a:lnTo>
                  <a:pt x="268549" y="198135"/>
                </a:lnTo>
                <a:lnTo>
                  <a:pt x="262155" y="210918"/>
                </a:lnTo>
                <a:lnTo>
                  <a:pt x="262155" y="217310"/>
                </a:lnTo>
                <a:lnTo>
                  <a:pt x="255761" y="223701"/>
                </a:lnTo>
                <a:close/>
              </a:path>
              <a:path w="274954" h="307340">
                <a:moveTo>
                  <a:pt x="115095" y="172569"/>
                </a:moveTo>
                <a:lnTo>
                  <a:pt x="76723" y="127829"/>
                </a:lnTo>
                <a:lnTo>
                  <a:pt x="153883" y="127829"/>
                </a:lnTo>
                <a:lnTo>
                  <a:pt x="115095" y="172569"/>
                </a:lnTo>
                <a:close/>
              </a:path>
              <a:path w="274954" h="307340">
                <a:moveTo>
                  <a:pt x="191819" y="294007"/>
                </a:moveTo>
                <a:lnTo>
                  <a:pt x="76723" y="294007"/>
                </a:lnTo>
                <a:lnTo>
                  <a:pt x="70329" y="287616"/>
                </a:lnTo>
                <a:lnTo>
                  <a:pt x="198213" y="287616"/>
                </a:lnTo>
                <a:lnTo>
                  <a:pt x="191819" y="294007"/>
                </a:lnTo>
                <a:close/>
              </a:path>
              <a:path w="274954" h="307340">
                <a:moveTo>
                  <a:pt x="179030" y="300399"/>
                </a:moveTo>
                <a:lnTo>
                  <a:pt x="95906" y="300399"/>
                </a:lnTo>
                <a:lnTo>
                  <a:pt x="89512" y="294007"/>
                </a:lnTo>
                <a:lnTo>
                  <a:pt x="185425" y="294007"/>
                </a:lnTo>
                <a:lnTo>
                  <a:pt x="179030" y="300399"/>
                </a:lnTo>
                <a:close/>
              </a:path>
              <a:path w="274954" h="307340">
                <a:moveTo>
                  <a:pt x="159854" y="306790"/>
                </a:moveTo>
                <a:lnTo>
                  <a:pt x="108701" y="306790"/>
                </a:lnTo>
                <a:lnTo>
                  <a:pt x="102307" y="300399"/>
                </a:lnTo>
                <a:lnTo>
                  <a:pt x="172643" y="300399"/>
                </a:lnTo>
                <a:lnTo>
                  <a:pt x="159854" y="3067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3038480" y="4251922"/>
            <a:ext cx="215900" cy="347345"/>
          </a:xfrm>
          <a:custGeom>
            <a:avLst/>
            <a:gdLst/>
            <a:ahLst/>
            <a:cxnLst/>
            <a:rect l="l" t="t" r="r" b="b"/>
            <a:pathLst>
              <a:path w="215900" h="347345">
                <a:moveTo>
                  <a:pt x="197138" y="346785"/>
                </a:moveTo>
                <a:lnTo>
                  <a:pt x="0" y="346785"/>
                </a:lnTo>
                <a:lnTo>
                  <a:pt x="67766" y="0"/>
                </a:lnTo>
                <a:lnTo>
                  <a:pt x="74985" y="7700"/>
                </a:lnTo>
                <a:lnTo>
                  <a:pt x="213949" y="7700"/>
                </a:lnTo>
                <a:lnTo>
                  <a:pt x="215331" y="12833"/>
                </a:lnTo>
                <a:lnTo>
                  <a:pt x="215620" y="24335"/>
                </a:lnTo>
                <a:lnTo>
                  <a:pt x="215620" y="261134"/>
                </a:lnTo>
                <a:lnTo>
                  <a:pt x="129083" y="261134"/>
                </a:lnTo>
                <a:lnTo>
                  <a:pt x="119361" y="262370"/>
                </a:lnTo>
                <a:lnTo>
                  <a:pt x="113104" y="269310"/>
                </a:lnTo>
                <a:lnTo>
                  <a:pt x="110890" y="285946"/>
                </a:lnTo>
                <a:lnTo>
                  <a:pt x="112141" y="300870"/>
                </a:lnTo>
                <a:lnTo>
                  <a:pt x="116281" y="309521"/>
                </a:lnTo>
                <a:lnTo>
                  <a:pt x="123885" y="312468"/>
                </a:lnTo>
                <a:lnTo>
                  <a:pt x="215620" y="312468"/>
                </a:lnTo>
                <a:lnTo>
                  <a:pt x="215620" y="328533"/>
                </a:lnTo>
                <a:lnTo>
                  <a:pt x="214465" y="339085"/>
                </a:lnTo>
                <a:lnTo>
                  <a:pt x="211000" y="344504"/>
                </a:lnTo>
                <a:lnTo>
                  <a:pt x="205224" y="346500"/>
                </a:lnTo>
                <a:lnTo>
                  <a:pt x="197138" y="346785"/>
                </a:lnTo>
                <a:close/>
              </a:path>
              <a:path w="215900" h="347345">
                <a:moveTo>
                  <a:pt x="213949" y="7700"/>
                </a:moveTo>
                <a:lnTo>
                  <a:pt x="74985" y="7700"/>
                </a:lnTo>
                <a:lnTo>
                  <a:pt x="97799" y="6844"/>
                </a:lnTo>
                <a:lnTo>
                  <a:pt x="137939" y="2566"/>
                </a:lnTo>
                <a:lnTo>
                  <a:pt x="197138" y="0"/>
                </a:lnTo>
                <a:lnTo>
                  <a:pt x="207823" y="1235"/>
                </a:lnTo>
                <a:lnTo>
                  <a:pt x="213310" y="5323"/>
                </a:lnTo>
                <a:lnTo>
                  <a:pt x="213949" y="7700"/>
                </a:lnTo>
                <a:close/>
              </a:path>
              <a:path w="215900" h="347345">
                <a:moveTo>
                  <a:pt x="215620" y="312468"/>
                </a:moveTo>
                <a:lnTo>
                  <a:pt x="123885" y="312468"/>
                </a:lnTo>
                <a:lnTo>
                  <a:pt x="135532" y="310281"/>
                </a:lnTo>
                <a:lnTo>
                  <a:pt x="151608" y="309901"/>
                </a:lnTo>
                <a:lnTo>
                  <a:pt x="162485" y="307239"/>
                </a:lnTo>
                <a:lnTo>
                  <a:pt x="167587" y="300015"/>
                </a:lnTo>
                <a:lnTo>
                  <a:pt x="166335" y="285946"/>
                </a:lnTo>
                <a:lnTo>
                  <a:pt x="165950" y="271876"/>
                </a:lnTo>
                <a:lnTo>
                  <a:pt x="163255" y="264652"/>
                </a:lnTo>
                <a:lnTo>
                  <a:pt x="155939" y="261990"/>
                </a:lnTo>
                <a:lnTo>
                  <a:pt x="141693" y="261610"/>
                </a:lnTo>
                <a:lnTo>
                  <a:pt x="129083" y="261134"/>
                </a:lnTo>
                <a:lnTo>
                  <a:pt x="215620" y="261134"/>
                </a:lnTo>
                <a:lnTo>
                  <a:pt x="215620" y="3124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3284899" y="4305851"/>
            <a:ext cx="772795" cy="332105"/>
          </a:xfrm>
          <a:custGeom>
            <a:avLst/>
            <a:gdLst/>
            <a:ahLst/>
            <a:cxnLst/>
            <a:rect l="l" t="t" r="r" b="b"/>
            <a:pathLst>
              <a:path w="772794" h="332104">
                <a:moveTo>
                  <a:pt x="357313" y="331642"/>
                </a:moveTo>
                <a:lnTo>
                  <a:pt x="329591" y="330026"/>
                </a:lnTo>
                <a:lnTo>
                  <a:pt x="301868" y="323277"/>
                </a:lnTo>
                <a:lnTo>
                  <a:pt x="254605" y="305976"/>
                </a:lnTo>
                <a:lnTo>
                  <a:pt x="155458" y="273655"/>
                </a:lnTo>
                <a:lnTo>
                  <a:pt x="104729" y="256353"/>
                </a:lnTo>
                <a:lnTo>
                  <a:pt x="63916" y="247988"/>
                </a:lnTo>
                <a:lnTo>
                  <a:pt x="18481" y="244185"/>
                </a:lnTo>
                <a:lnTo>
                  <a:pt x="10395" y="243045"/>
                </a:lnTo>
                <a:lnTo>
                  <a:pt x="4620" y="239622"/>
                </a:lnTo>
                <a:lnTo>
                  <a:pt x="1155" y="233919"/>
                </a:lnTo>
                <a:lnTo>
                  <a:pt x="0" y="225933"/>
                </a:lnTo>
                <a:lnTo>
                  <a:pt x="0" y="25163"/>
                </a:lnTo>
                <a:lnTo>
                  <a:pt x="68850" y="0"/>
                </a:lnTo>
                <a:lnTo>
                  <a:pt x="116853" y="4429"/>
                </a:lnTo>
                <a:lnTo>
                  <a:pt x="163083" y="13530"/>
                </a:lnTo>
                <a:lnTo>
                  <a:pt x="208129" y="26720"/>
                </a:lnTo>
                <a:lnTo>
                  <a:pt x="252584" y="43415"/>
                </a:lnTo>
                <a:lnTo>
                  <a:pt x="280306" y="54822"/>
                </a:lnTo>
                <a:lnTo>
                  <a:pt x="308029" y="61667"/>
                </a:lnTo>
                <a:lnTo>
                  <a:pt x="335751" y="63948"/>
                </a:lnTo>
                <a:lnTo>
                  <a:pt x="484472" y="63948"/>
                </a:lnTo>
                <a:lnTo>
                  <a:pt x="496697" y="70792"/>
                </a:lnTo>
                <a:lnTo>
                  <a:pt x="505456" y="82200"/>
                </a:lnTo>
                <a:lnTo>
                  <a:pt x="511328" y="98170"/>
                </a:lnTo>
                <a:lnTo>
                  <a:pt x="509018" y="115186"/>
                </a:lnTo>
                <a:lnTo>
                  <a:pt x="502087" y="129351"/>
                </a:lnTo>
                <a:lnTo>
                  <a:pt x="490536" y="140093"/>
                </a:lnTo>
                <a:lnTo>
                  <a:pt x="474365" y="146842"/>
                </a:lnTo>
                <a:lnTo>
                  <a:pt x="240262" y="146842"/>
                </a:lnTo>
                <a:lnTo>
                  <a:pt x="234102" y="152926"/>
                </a:lnTo>
                <a:lnTo>
                  <a:pt x="234102" y="177262"/>
                </a:lnTo>
                <a:lnTo>
                  <a:pt x="684258" y="177262"/>
                </a:lnTo>
                <a:lnTo>
                  <a:pt x="582175" y="231257"/>
                </a:lnTo>
                <a:lnTo>
                  <a:pt x="454607" y="296386"/>
                </a:lnTo>
                <a:lnTo>
                  <a:pt x="412759" y="317193"/>
                </a:lnTo>
                <a:lnTo>
                  <a:pt x="385036" y="327555"/>
                </a:lnTo>
                <a:lnTo>
                  <a:pt x="357313" y="331642"/>
                </a:lnTo>
                <a:close/>
              </a:path>
              <a:path w="772794" h="332104">
                <a:moveTo>
                  <a:pt x="484472" y="63948"/>
                </a:moveTo>
                <a:lnTo>
                  <a:pt x="335751" y="63948"/>
                </a:lnTo>
                <a:lnTo>
                  <a:pt x="363474" y="61667"/>
                </a:lnTo>
                <a:lnTo>
                  <a:pt x="468204" y="61667"/>
                </a:lnTo>
                <a:lnTo>
                  <a:pt x="484472" y="63948"/>
                </a:lnTo>
                <a:close/>
              </a:path>
              <a:path w="772794" h="332104">
                <a:moveTo>
                  <a:pt x="684258" y="177262"/>
                </a:moveTo>
                <a:lnTo>
                  <a:pt x="468204" y="177262"/>
                </a:lnTo>
                <a:lnTo>
                  <a:pt x="485627" y="174980"/>
                </a:lnTo>
                <a:lnTo>
                  <a:pt x="501317" y="168136"/>
                </a:lnTo>
                <a:lnTo>
                  <a:pt x="515852" y="156728"/>
                </a:lnTo>
                <a:lnTo>
                  <a:pt x="529810" y="140758"/>
                </a:lnTo>
                <a:lnTo>
                  <a:pt x="533564" y="136195"/>
                </a:lnTo>
                <a:lnTo>
                  <a:pt x="536741" y="131632"/>
                </a:lnTo>
                <a:lnTo>
                  <a:pt x="541072" y="127069"/>
                </a:lnTo>
                <a:lnTo>
                  <a:pt x="548292" y="122506"/>
                </a:lnTo>
                <a:lnTo>
                  <a:pt x="714627" y="67750"/>
                </a:lnTo>
                <a:lnTo>
                  <a:pt x="731954" y="65564"/>
                </a:lnTo>
                <a:lnTo>
                  <a:pt x="746971" y="68511"/>
                </a:lnTo>
                <a:lnTo>
                  <a:pt x="759677" y="77162"/>
                </a:lnTo>
                <a:lnTo>
                  <a:pt x="770073" y="92086"/>
                </a:lnTo>
                <a:lnTo>
                  <a:pt x="772383" y="105680"/>
                </a:lnTo>
                <a:lnTo>
                  <a:pt x="770073" y="118704"/>
                </a:lnTo>
                <a:lnTo>
                  <a:pt x="763142" y="130586"/>
                </a:lnTo>
                <a:lnTo>
                  <a:pt x="751591" y="140758"/>
                </a:lnTo>
                <a:lnTo>
                  <a:pt x="684258" y="17726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3438914" y="3838216"/>
            <a:ext cx="443865" cy="444500"/>
          </a:xfrm>
          <a:custGeom>
            <a:avLst/>
            <a:gdLst/>
            <a:ahLst/>
            <a:cxnLst/>
            <a:rect l="l" t="t" r="r" b="b"/>
            <a:pathLst>
              <a:path w="443865" h="444500">
                <a:moveTo>
                  <a:pt x="221781" y="444129"/>
                </a:moveTo>
                <a:lnTo>
                  <a:pt x="174854" y="439435"/>
                </a:lnTo>
                <a:lnTo>
                  <a:pt x="131682" y="425972"/>
                </a:lnTo>
                <a:lnTo>
                  <a:pt x="93130" y="404666"/>
                </a:lnTo>
                <a:lnTo>
                  <a:pt x="60065" y="376445"/>
                </a:lnTo>
                <a:lnTo>
                  <a:pt x="33353" y="342234"/>
                </a:lnTo>
                <a:lnTo>
                  <a:pt x="13861" y="302962"/>
                </a:lnTo>
                <a:lnTo>
                  <a:pt x="2454" y="259554"/>
                </a:lnTo>
                <a:lnTo>
                  <a:pt x="0" y="212938"/>
                </a:lnTo>
                <a:lnTo>
                  <a:pt x="6142" y="164745"/>
                </a:lnTo>
                <a:lnTo>
                  <a:pt x="23492" y="120171"/>
                </a:lnTo>
                <a:lnTo>
                  <a:pt x="50434" y="80599"/>
                </a:lnTo>
                <a:lnTo>
                  <a:pt x="85350" y="47412"/>
                </a:lnTo>
                <a:lnTo>
                  <a:pt x="126624" y="21994"/>
                </a:lnTo>
                <a:lnTo>
                  <a:pt x="172640" y="5729"/>
                </a:lnTo>
                <a:lnTo>
                  <a:pt x="221781" y="0"/>
                </a:lnTo>
                <a:lnTo>
                  <a:pt x="266938" y="4681"/>
                </a:lnTo>
                <a:lnTo>
                  <a:pt x="309280" y="18061"/>
                </a:lnTo>
                <a:lnTo>
                  <a:pt x="347724" y="39141"/>
                </a:lnTo>
                <a:lnTo>
                  <a:pt x="381186" y="66923"/>
                </a:lnTo>
                <a:lnTo>
                  <a:pt x="386164" y="73007"/>
                </a:lnTo>
                <a:lnTo>
                  <a:pt x="209459" y="73007"/>
                </a:lnTo>
                <a:lnTo>
                  <a:pt x="209459" y="91259"/>
                </a:lnTo>
                <a:lnTo>
                  <a:pt x="180967" y="123295"/>
                </a:lnTo>
                <a:lnTo>
                  <a:pt x="169416" y="136128"/>
                </a:lnTo>
                <a:lnTo>
                  <a:pt x="162485" y="152384"/>
                </a:lnTo>
                <a:lnTo>
                  <a:pt x="160175" y="170350"/>
                </a:lnTo>
                <a:lnTo>
                  <a:pt x="162485" y="187462"/>
                </a:lnTo>
                <a:lnTo>
                  <a:pt x="169416" y="202291"/>
                </a:lnTo>
                <a:lnTo>
                  <a:pt x="180967" y="214839"/>
                </a:lnTo>
                <a:lnTo>
                  <a:pt x="197138" y="225106"/>
                </a:lnTo>
                <a:lnTo>
                  <a:pt x="206475" y="229764"/>
                </a:lnTo>
                <a:lnTo>
                  <a:pt x="216390" y="234992"/>
                </a:lnTo>
                <a:lnTo>
                  <a:pt x="227460" y="241362"/>
                </a:lnTo>
                <a:lnTo>
                  <a:pt x="240262" y="249442"/>
                </a:lnTo>
                <a:lnTo>
                  <a:pt x="247289" y="255146"/>
                </a:lnTo>
                <a:lnTo>
                  <a:pt x="250273" y="263131"/>
                </a:lnTo>
                <a:lnTo>
                  <a:pt x="249792" y="273397"/>
                </a:lnTo>
                <a:lnTo>
                  <a:pt x="246423" y="285946"/>
                </a:lnTo>
                <a:lnTo>
                  <a:pt x="244800" y="288227"/>
                </a:lnTo>
                <a:lnTo>
                  <a:pt x="170186" y="288227"/>
                </a:lnTo>
                <a:lnTo>
                  <a:pt x="167394" y="289463"/>
                </a:lnTo>
                <a:lnTo>
                  <a:pt x="166335" y="298114"/>
                </a:lnTo>
                <a:lnTo>
                  <a:pt x="161137" y="303627"/>
                </a:lnTo>
                <a:lnTo>
                  <a:pt x="157094" y="310281"/>
                </a:lnTo>
                <a:lnTo>
                  <a:pt x="157672" y="316936"/>
                </a:lnTo>
                <a:lnTo>
                  <a:pt x="166335" y="322449"/>
                </a:lnTo>
                <a:lnTo>
                  <a:pt x="172496" y="328533"/>
                </a:lnTo>
                <a:lnTo>
                  <a:pt x="184817" y="328533"/>
                </a:lnTo>
                <a:lnTo>
                  <a:pt x="196368" y="333191"/>
                </a:lnTo>
                <a:lnTo>
                  <a:pt x="203299" y="338420"/>
                </a:lnTo>
                <a:lnTo>
                  <a:pt x="205609" y="344789"/>
                </a:lnTo>
                <a:lnTo>
                  <a:pt x="203299" y="352869"/>
                </a:lnTo>
                <a:lnTo>
                  <a:pt x="204454" y="360854"/>
                </a:lnTo>
                <a:lnTo>
                  <a:pt x="207919" y="366558"/>
                </a:lnTo>
                <a:lnTo>
                  <a:pt x="213695" y="369980"/>
                </a:lnTo>
                <a:lnTo>
                  <a:pt x="221781" y="371121"/>
                </a:lnTo>
                <a:lnTo>
                  <a:pt x="386488" y="371121"/>
                </a:lnTo>
                <a:lnTo>
                  <a:pt x="378876" y="380247"/>
                </a:lnTo>
                <a:lnTo>
                  <a:pt x="346099" y="406912"/>
                </a:lnTo>
                <a:lnTo>
                  <a:pt x="308414" y="427017"/>
                </a:lnTo>
                <a:lnTo>
                  <a:pt x="266686" y="439708"/>
                </a:lnTo>
                <a:lnTo>
                  <a:pt x="221781" y="444129"/>
                </a:lnTo>
                <a:close/>
              </a:path>
              <a:path w="443865" h="444500">
                <a:moveTo>
                  <a:pt x="432052" y="149817"/>
                </a:moveTo>
                <a:lnTo>
                  <a:pt x="267215" y="149817"/>
                </a:lnTo>
                <a:lnTo>
                  <a:pt x="272509" y="146870"/>
                </a:lnTo>
                <a:lnTo>
                  <a:pt x="277226" y="139931"/>
                </a:lnTo>
                <a:lnTo>
                  <a:pt x="281269" y="125861"/>
                </a:lnTo>
                <a:lnTo>
                  <a:pt x="277226" y="118637"/>
                </a:lnTo>
                <a:lnTo>
                  <a:pt x="268563" y="115975"/>
                </a:lnTo>
                <a:lnTo>
                  <a:pt x="258744" y="115595"/>
                </a:lnTo>
                <a:lnTo>
                  <a:pt x="249792" y="111792"/>
                </a:lnTo>
                <a:lnTo>
                  <a:pt x="242573" y="107990"/>
                </a:lnTo>
                <a:lnTo>
                  <a:pt x="238818" y="101906"/>
                </a:lnTo>
                <a:lnTo>
                  <a:pt x="240262" y="91259"/>
                </a:lnTo>
                <a:lnTo>
                  <a:pt x="239107" y="83274"/>
                </a:lnTo>
                <a:lnTo>
                  <a:pt x="235642" y="77570"/>
                </a:lnTo>
                <a:lnTo>
                  <a:pt x="229866" y="74148"/>
                </a:lnTo>
                <a:lnTo>
                  <a:pt x="221781" y="73007"/>
                </a:lnTo>
                <a:lnTo>
                  <a:pt x="386164" y="73007"/>
                </a:lnTo>
                <a:lnTo>
                  <a:pt x="408584" y="100409"/>
                </a:lnTo>
                <a:lnTo>
                  <a:pt x="428834" y="138600"/>
                </a:lnTo>
                <a:lnTo>
                  <a:pt x="432052" y="149817"/>
                </a:lnTo>
                <a:close/>
              </a:path>
              <a:path w="443865" h="444500">
                <a:moveTo>
                  <a:pt x="386488" y="371121"/>
                </a:moveTo>
                <a:lnTo>
                  <a:pt x="240262" y="371121"/>
                </a:lnTo>
                <a:lnTo>
                  <a:pt x="240262" y="358953"/>
                </a:lnTo>
                <a:lnTo>
                  <a:pt x="237952" y="347261"/>
                </a:lnTo>
                <a:lnTo>
                  <a:pt x="240262" y="338420"/>
                </a:lnTo>
                <a:lnTo>
                  <a:pt x="247193" y="330720"/>
                </a:lnTo>
                <a:lnTo>
                  <a:pt x="258744" y="322449"/>
                </a:lnTo>
                <a:lnTo>
                  <a:pt x="280595" y="303817"/>
                </a:lnTo>
                <a:lnTo>
                  <a:pt x="290317" y="278341"/>
                </a:lnTo>
                <a:lnTo>
                  <a:pt x="287333" y="250583"/>
                </a:lnTo>
                <a:lnTo>
                  <a:pt x="271065" y="225106"/>
                </a:lnTo>
                <a:lnTo>
                  <a:pt x="258167" y="216931"/>
                </a:lnTo>
                <a:lnTo>
                  <a:pt x="234679" y="202862"/>
                </a:lnTo>
                <a:lnTo>
                  <a:pt x="221781" y="194686"/>
                </a:lnTo>
                <a:lnTo>
                  <a:pt x="211866" y="188983"/>
                </a:lnTo>
                <a:lnTo>
                  <a:pt x="202529" y="180997"/>
                </a:lnTo>
                <a:lnTo>
                  <a:pt x="196657" y="170731"/>
                </a:lnTo>
                <a:lnTo>
                  <a:pt x="197138" y="158182"/>
                </a:lnTo>
                <a:lnTo>
                  <a:pt x="206475" y="147631"/>
                </a:lnTo>
                <a:lnTo>
                  <a:pt x="216390" y="142212"/>
                </a:lnTo>
                <a:lnTo>
                  <a:pt x="227460" y="140216"/>
                </a:lnTo>
                <a:lnTo>
                  <a:pt x="240262" y="139931"/>
                </a:lnTo>
                <a:lnTo>
                  <a:pt x="246423" y="146015"/>
                </a:lnTo>
                <a:lnTo>
                  <a:pt x="252584" y="146015"/>
                </a:lnTo>
                <a:lnTo>
                  <a:pt x="260766" y="149342"/>
                </a:lnTo>
                <a:lnTo>
                  <a:pt x="267215" y="149817"/>
                </a:lnTo>
                <a:lnTo>
                  <a:pt x="432052" y="149817"/>
                </a:lnTo>
                <a:lnTo>
                  <a:pt x="440854" y="180498"/>
                </a:lnTo>
                <a:lnTo>
                  <a:pt x="443562" y="225106"/>
                </a:lnTo>
                <a:lnTo>
                  <a:pt x="439086" y="269452"/>
                </a:lnTo>
                <a:lnTo>
                  <a:pt x="426235" y="310662"/>
                </a:lnTo>
                <a:lnTo>
                  <a:pt x="405876" y="347878"/>
                </a:lnTo>
                <a:lnTo>
                  <a:pt x="386488" y="371121"/>
                </a:lnTo>
                <a:close/>
              </a:path>
              <a:path w="443865" h="444500">
                <a:moveTo>
                  <a:pt x="215620" y="304198"/>
                </a:moveTo>
                <a:lnTo>
                  <a:pt x="206379" y="303152"/>
                </a:lnTo>
                <a:lnTo>
                  <a:pt x="197138" y="300395"/>
                </a:lnTo>
                <a:lnTo>
                  <a:pt x="187897" y="296498"/>
                </a:lnTo>
                <a:lnTo>
                  <a:pt x="178656" y="292030"/>
                </a:lnTo>
                <a:lnTo>
                  <a:pt x="174132" y="290414"/>
                </a:lnTo>
                <a:lnTo>
                  <a:pt x="170186" y="288227"/>
                </a:lnTo>
                <a:lnTo>
                  <a:pt x="244800" y="288227"/>
                </a:lnTo>
                <a:lnTo>
                  <a:pt x="240744" y="293931"/>
                </a:lnTo>
                <a:lnTo>
                  <a:pt x="233332" y="299635"/>
                </a:lnTo>
                <a:lnTo>
                  <a:pt x="224765" y="303057"/>
                </a:lnTo>
                <a:lnTo>
                  <a:pt x="215620" y="3041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3038480" y="8129560"/>
            <a:ext cx="215900" cy="347345"/>
          </a:xfrm>
          <a:custGeom>
            <a:avLst/>
            <a:gdLst/>
            <a:ahLst/>
            <a:cxnLst/>
            <a:rect l="l" t="t" r="r" b="b"/>
            <a:pathLst>
              <a:path w="215900" h="347345">
                <a:moveTo>
                  <a:pt x="197138" y="346785"/>
                </a:moveTo>
                <a:lnTo>
                  <a:pt x="0" y="346785"/>
                </a:lnTo>
                <a:lnTo>
                  <a:pt x="67766" y="0"/>
                </a:lnTo>
                <a:lnTo>
                  <a:pt x="74985" y="7700"/>
                </a:lnTo>
                <a:lnTo>
                  <a:pt x="213949" y="7700"/>
                </a:lnTo>
                <a:lnTo>
                  <a:pt x="215331" y="12833"/>
                </a:lnTo>
                <a:lnTo>
                  <a:pt x="215620" y="24335"/>
                </a:lnTo>
                <a:lnTo>
                  <a:pt x="215620" y="261134"/>
                </a:lnTo>
                <a:lnTo>
                  <a:pt x="129083" y="261134"/>
                </a:lnTo>
                <a:lnTo>
                  <a:pt x="119361" y="262370"/>
                </a:lnTo>
                <a:lnTo>
                  <a:pt x="113104" y="269310"/>
                </a:lnTo>
                <a:lnTo>
                  <a:pt x="110890" y="285946"/>
                </a:lnTo>
                <a:lnTo>
                  <a:pt x="112141" y="300870"/>
                </a:lnTo>
                <a:lnTo>
                  <a:pt x="116281" y="309521"/>
                </a:lnTo>
                <a:lnTo>
                  <a:pt x="123885" y="312468"/>
                </a:lnTo>
                <a:lnTo>
                  <a:pt x="215620" y="312468"/>
                </a:lnTo>
                <a:lnTo>
                  <a:pt x="215620" y="328533"/>
                </a:lnTo>
                <a:lnTo>
                  <a:pt x="214465" y="339085"/>
                </a:lnTo>
                <a:lnTo>
                  <a:pt x="211000" y="344504"/>
                </a:lnTo>
                <a:lnTo>
                  <a:pt x="205224" y="346500"/>
                </a:lnTo>
                <a:lnTo>
                  <a:pt x="197138" y="346785"/>
                </a:lnTo>
                <a:close/>
              </a:path>
              <a:path w="215900" h="347345">
                <a:moveTo>
                  <a:pt x="213949" y="7700"/>
                </a:moveTo>
                <a:lnTo>
                  <a:pt x="74985" y="7700"/>
                </a:lnTo>
                <a:lnTo>
                  <a:pt x="97799" y="6844"/>
                </a:lnTo>
                <a:lnTo>
                  <a:pt x="137939" y="2566"/>
                </a:lnTo>
                <a:lnTo>
                  <a:pt x="197138" y="0"/>
                </a:lnTo>
                <a:lnTo>
                  <a:pt x="207823" y="1235"/>
                </a:lnTo>
                <a:lnTo>
                  <a:pt x="213310" y="5323"/>
                </a:lnTo>
                <a:lnTo>
                  <a:pt x="213949" y="7700"/>
                </a:lnTo>
                <a:close/>
              </a:path>
              <a:path w="215900" h="347345">
                <a:moveTo>
                  <a:pt x="215620" y="312468"/>
                </a:moveTo>
                <a:lnTo>
                  <a:pt x="123885" y="312468"/>
                </a:lnTo>
                <a:lnTo>
                  <a:pt x="135532" y="310281"/>
                </a:lnTo>
                <a:lnTo>
                  <a:pt x="151608" y="309901"/>
                </a:lnTo>
                <a:lnTo>
                  <a:pt x="162485" y="307239"/>
                </a:lnTo>
                <a:lnTo>
                  <a:pt x="167587" y="300015"/>
                </a:lnTo>
                <a:lnTo>
                  <a:pt x="166335" y="285946"/>
                </a:lnTo>
                <a:lnTo>
                  <a:pt x="165950" y="271876"/>
                </a:lnTo>
                <a:lnTo>
                  <a:pt x="163255" y="264652"/>
                </a:lnTo>
                <a:lnTo>
                  <a:pt x="155939" y="261990"/>
                </a:lnTo>
                <a:lnTo>
                  <a:pt x="141693" y="261610"/>
                </a:lnTo>
                <a:lnTo>
                  <a:pt x="129083" y="261134"/>
                </a:lnTo>
                <a:lnTo>
                  <a:pt x="215620" y="261134"/>
                </a:lnTo>
                <a:lnTo>
                  <a:pt x="215620" y="3124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3284899" y="8183488"/>
            <a:ext cx="772795" cy="332105"/>
          </a:xfrm>
          <a:custGeom>
            <a:avLst/>
            <a:gdLst/>
            <a:ahLst/>
            <a:cxnLst/>
            <a:rect l="l" t="t" r="r" b="b"/>
            <a:pathLst>
              <a:path w="772794" h="332104">
                <a:moveTo>
                  <a:pt x="357313" y="331642"/>
                </a:moveTo>
                <a:lnTo>
                  <a:pt x="329591" y="330026"/>
                </a:lnTo>
                <a:lnTo>
                  <a:pt x="301868" y="323277"/>
                </a:lnTo>
                <a:lnTo>
                  <a:pt x="254605" y="305976"/>
                </a:lnTo>
                <a:lnTo>
                  <a:pt x="155458" y="273655"/>
                </a:lnTo>
                <a:lnTo>
                  <a:pt x="104729" y="256353"/>
                </a:lnTo>
                <a:lnTo>
                  <a:pt x="63916" y="247988"/>
                </a:lnTo>
                <a:lnTo>
                  <a:pt x="18481" y="244185"/>
                </a:lnTo>
                <a:lnTo>
                  <a:pt x="10395" y="243045"/>
                </a:lnTo>
                <a:lnTo>
                  <a:pt x="4620" y="239622"/>
                </a:lnTo>
                <a:lnTo>
                  <a:pt x="1155" y="233919"/>
                </a:lnTo>
                <a:lnTo>
                  <a:pt x="0" y="225933"/>
                </a:lnTo>
                <a:lnTo>
                  <a:pt x="0" y="25163"/>
                </a:lnTo>
                <a:lnTo>
                  <a:pt x="68850" y="0"/>
                </a:lnTo>
                <a:lnTo>
                  <a:pt x="116853" y="4429"/>
                </a:lnTo>
                <a:lnTo>
                  <a:pt x="163083" y="13530"/>
                </a:lnTo>
                <a:lnTo>
                  <a:pt x="208129" y="26720"/>
                </a:lnTo>
                <a:lnTo>
                  <a:pt x="252584" y="43415"/>
                </a:lnTo>
                <a:lnTo>
                  <a:pt x="280306" y="54822"/>
                </a:lnTo>
                <a:lnTo>
                  <a:pt x="308029" y="61667"/>
                </a:lnTo>
                <a:lnTo>
                  <a:pt x="335751" y="63948"/>
                </a:lnTo>
                <a:lnTo>
                  <a:pt x="484472" y="63948"/>
                </a:lnTo>
                <a:lnTo>
                  <a:pt x="496697" y="70792"/>
                </a:lnTo>
                <a:lnTo>
                  <a:pt x="505456" y="82200"/>
                </a:lnTo>
                <a:lnTo>
                  <a:pt x="511328" y="98170"/>
                </a:lnTo>
                <a:lnTo>
                  <a:pt x="509018" y="115186"/>
                </a:lnTo>
                <a:lnTo>
                  <a:pt x="502087" y="129351"/>
                </a:lnTo>
                <a:lnTo>
                  <a:pt x="490536" y="140093"/>
                </a:lnTo>
                <a:lnTo>
                  <a:pt x="474365" y="146842"/>
                </a:lnTo>
                <a:lnTo>
                  <a:pt x="240262" y="146842"/>
                </a:lnTo>
                <a:lnTo>
                  <a:pt x="234102" y="152926"/>
                </a:lnTo>
                <a:lnTo>
                  <a:pt x="234102" y="177262"/>
                </a:lnTo>
                <a:lnTo>
                  <a:pt x="684258" y="177262"/>
                </a:lnTo>
                <a:lnTo>
                  <a:pt x="582175" y="231257"/>
                </a:lnTo>
                <a:lnTo>
                  <a:pt x="454607" y="296386"/>
                </a:lnTo>
                <a:lnTo>
                  <a:pt x="412759" y="317193"/>
                </a:lnTo>
                <a:lnTo>
                  <a:pt x="385036" y="327555"/>
                </a:lnTo>
                <a:lnTo>
                  <a:pt x="357313" y="331642"/>
                </a:lnTo>
                <a:close/>
              </a:path>
              <a:path w="772794" h="332104">
                <a:moveTo>
                  <a:pt x="484472" y="63948"/>
                </a:moveTo>
                <a:lnTo>
                  <a:pt x="335751" y="63948"/>
                </a:lnTo>
                <a:lnTo>
                  <a:pt x="363474" y="61667"/>
                </a:lnTo>
                <a:lnTo>
                  <a:pt x="468204" y="61667"/>
                </a:lnTo>
                <a:lnTo>
                  <a:pt x="484472" y="63948"/>
                </a:lnTo>
                <a:close/>
              </a:path>
              <a:path w="772794" h="332104">
                <a:moveTo>
                  <a:pt x="684258" y="177262"/>
                </a:moveTo>
                <a:lnTo>
                  <a:pt x="468204" y="177262"/>
                </a:lnTo>
                <a:lnTo>
                  <a:pt x="485627" y="174980"/>
                </a:lnTo>
                <a:lnTo>
                  <a:pt x="501317" y="168136"/>
                </a:lnTo>
                <a:lnTo>
                  <a:pt x="515852" y="156728"/>
                </a:lnTo>
                <a:lnTo>
                  <a:pt x="529810" y="140758"/>
                </a:lnTo>
                <a:lnTo>
                  <a:pt x="533564" y="136195"/>
                </a:lnTo>
                <a:lnTo>
                  <a:pt x="536741" y="131632"/>
                </a:lnTo>
                <a:lnTo>
                  <a:pt x="541072" y="127069"/>
                </a:lnTo>
                <a:lnTo>
                  <a:pt x="548292" y="122506"/>
                </a:lnTo>
                <a:lnTo>
                  <a:pt x="714627" y="67750"/>
                </a:lnTo>
                <a:lnTo>
                  <a:pt x="731954" y="65564"/>
                </a:lnTo>
                <a:lnTo>
                  <a:pt x="746971" y="68511"/>
                </a:lnTo>
                <a:lnTo>
                  <a:pt x="759677" y="77162"/>
                </a:lnTo>
                <a:lnTo>
                  <a:pt x="770073" y="92086"/>
                </a:lnTo>
                <a:lnTo>
                  <a:pt x="772383" y="105680"/>
                </a:lnTo>
                <a:lnTo>
                  <a:pt x="770073" y="118704"/>
                </a:lnTo>
                <a:lnTo>
                  <a:pt x="763142" y="130586"/>
                </a:lnTo>
                <a:lnTo>
                  <a:pt x="751591" y="140758"/>
                </a:lnTo>
                <a:lnTo>
                  <a:pt x="684258" y="17726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3438914" y="7715851"/>
            <a:ext cx="443865" cy="444500"/>
          </a:xfrm>
          <a:custGeom>
            <a:avLst/>
            <a:gdLst/>
            <a:ahLst/>
            <a:cxnLst/>
            <a:rect l="l" t="t" r="r" b="b"/>
            <a:pathLst>
              <a:path w="443865" h="444500">
                <a:moveTo>
                  <a:pt x="221781" y="444129"/>
                </a:moveTo>
                <a:lnTo>
                  <a:pt x="174854" y="439435"/>
                </a:lnTo>
                <a:lnTo>
                  <a:pt x="131682" y="425972"/>
                </a:lnTo>
                <a:lnTo>
                  <a:pt x="93130" y="404666"/>
                </a:lnTo>
                <a:lnTo>
                  <a:pt x="60065" y="376445"/>
                </a:lnTo>
                <a:lnTo>
                  <a:pt x="33353" y="342234"/>
                </a:lnTo>
                <a:lnTo>
                  <a:pt x="13861" y="302962"/>
                </a:lnTo>
                <a:lnTo>
                  <a:pt x="2454" y="259554"/>
                </a:lnTo>
                <a:lnTo>
                  <a:pt x="0" y="212938"/>
                </a:lnTo>
                <a:lnTo>
                  <a:pt x="6142" y="164745"/>
                </a:lnTo>
                <a:lnTo>
                  <a:pt x="23492" y="120171"/>
                </a:lnTo>
                <a:lnTo>
                  <a:pt x="50434" y="80599"/>
                </a:lnTo>
                <a:lnTo>
                  <a:pt x="85350" y="47412"/>
                </a:lnTo>
                <a:lnTo>
                  <a:pt x="126624" y="21994"/>
                </a:lnTo>
                <a:lnTo>
                  <a:pt x="172640" y="5729"/>
                </a:lnTo>
                <a:lnTo>
                  <a:pt x="221781" y="0"/>
                </a:lnTo>
                <a:lnTo>
                  <a:pt x="266938" y="4681"/>
                </a:lnTo>
                <a:lnTo>
                  <a:pt x="309280" y="18061"/>
                </a:lnTo>
                <a:lnTo>
                  <a:pt x="347724" y="39141"/>
                </a:lnTo>
                <a:lnTo>
                  <a:pt x="381186" y="66923"/>
                </a:lnTo>
                <a:lnTo>
                  <a:pt x="386164" y="73007"/>
                </a:lnTo>
                <a:lnTo>
                  <a:pt x="209459" y="73007"/>
                </a:lnTo>
                <a:lnTo>
                  <a:pt x="209459" y="91259"/>
                </a:lnTo>
                <a:lnTo>
                  <a:pt x="180967" y="123295"/>
                </a:lnTo>
                <a:lnTo>
                  <a:pt x="169416" y="136128"/>
                </a:lnTo>
                <a:lnTo>
                  <a:pt x="162485" y="152384"/>
                </a:lnTo>
                <a:lnTo>
                  <a:pt x="160175" y="170350"/>
                </a:lnTo>
                <a:lnTo>
                  <a:pt x="162485" y="187462"/>
                </a:lnTo>
                <a:lnTo>
                  <a:pt x="169416" y="202291"/>
                </a:lnTo>
                <a:lnTo>
                  <a:pt x="180967" y="214839"/>
                </a:lnTo>
                <a:lnTo>
                  <a:pt x="197138" y="225106"/>
                </a:lnTo>
                <a:lnTo>
                  <a:pt x="206475" y="229764"/>
                </a:lnTo>
                <a:lnTo>
                  <a:pt x="216390" y="234992"/>
                </a:lnTo>
                <a:lnTo>
                  <a:pt x="227460" y="241362"/>
                </a:lnTo>
                <a:lnTo>
                  <a:pt x="240262" y="249442"/>
                </a:lnTo>
                <a:lnTo>
                  <a:pt x="247289" y="255146"/>
                </a:lnTo>
                <a:lnTo>
                  <a:pt x="250273" y="263131"/>
                </a:lnTo>
                <a:lnTo>
                  <a:pt x="249792" y="273397"/>
                </a:lnTo>
                <a:lnTo>
                  <a:pt x="246423" y="285946"/>
                </a:lnTo>
                <a:lnTo>
                  <a:pt x="244800" y="288227"/>
                </a:lnTo>
                <a:lnTo>
                  <a:pt x="170186" y="288227"/>
                </a:lnTo>
                <a:lnTo>
                  <a:pt x="167394" y="289463"/>
                </a:lnTo>
                <a:lnTo>
                  <a:pt x="166335" y="298114"/>
                </a:lnTo>
                <a:lnTo>
                  <a:pt x="161137" y="303627"/>
                </a:lnTo>
                <a:lnTo>
                  <a:pt x="157094" y="310281"/>
                </a:lnTo>
                <a:lnTo>
                  <a:pt x="157672" y="316936"/>
                </a:lnTo>
                <a:lnTo>
                  <a:pt x="166335" y="322449"/>
                </a:lnTo>
                <a:lnTo>
                  <a:pt x="172496" y="328533"/>
                </a:lnTo>
                <a:lnTo>
                  <a:pt x="184817" y="328533"/>
                </a:lnTo>
                <a:lnTo>
                  <a:pt x="196368" y="333191"/>
                </a:lnTo>
                <a:lnTo>
                  <a:pt x="203299" y="338420"/>
                </a:lnTo>
                <a:lnTo>
                  <a:pt x="205609" y="344789"/>
                </a:lnTo>
                <a:lnTo>
                  <a:pt x="203299" y="352869"/>
                </a:lnTo>
                <a:lnTo>
                  <a:pt x="204454" y="360854"/>
                </a:lnTo>
                <a:lnTo>
                  <a:pt x="207919" y="366558"/>
                </a:lnTo>
                <a:lnTo>
                  <a:pt x="213695" y="369980"/>
                </a:lnTo>
                <a:lnTo>
                  <a:pt x="221781" y="371121"/>
                </a:lnTo>
                <a:lnTo>
                  <a:pt x="386488" y="371121"/>
                </a:lnTo>
                <a:lnTo>
                  <a:pt x="378876" y="380247"/>
                </a:lnTo>
                <a:lnTo>
                  <a:pt x="346099" y="406912"/>
                </a:lnTo>
                <a:lnTo>
                  <a:pt x="308414" y="427017"/>
                </a:lnTo>
                <a:lnTo>
                  <a:pt x="266686" y="439708"/>
                </a:lnTo>
                <a:lnTo>
                  <a:pt x="221781" y="444129"/>
                </a:lnTo>
                <a:close/>
              </a:path>
              <a:path w="443865" h="444500">
                <a:moveTo>
                  <a:pt x="432052" y="149817"/>
                </a:moveTo>
                <a:lnTo>
                  <a:pt x="267215" y="149817"/>
                </a:lnTo>
                <a:lnTo>
                  <a:pt x="272509" y="146870"/>
                </a:lnTo>
                <a:lnTo>
                  <a:pt x="277226" y="139931"/>
                </a:lnTo>
                <a:lnTo>
                  <a:pt x="281269" y="125861"/>
                </a:lnTo>
                <a:lnTo>
                  <a:pt x="277226" y="118637"/>
                </a:lnTo>
                <a:lnTo>
                  <a:pt x="268563" y="115975"/>
                </a:lnTo>
                <a:lnTo>
                  <a:pt x="258744" y="115595"/>
                </a:lnTo>
                <a:lnTo>
                  <a:pt x="249792" y="111792"/>
                </a:lnTo>
                <a:lnTo>
                  <a:pt x="242573" y="107990"/>
                </a:lnTo>
                <a:lnTo>
                  <a:pt x="238818" y="101906"/>
                </a:lnTo>
                <a:lnTo>
                  <a:pt x="240262" y="91259"/>
                </a:lnTo>
                <a:lnTo>
                  <a:pt x="239107" y="83274"/>
                </a:lnTo>
                <a:lnTo>
                  <a:pt x="235642" y="77570"/>
                </a:lnTo>
                <a:lnTo>
                  <a:pt x="229866" y="74148"/>
                </a:lnTo>
                <a:lnTo>
                  <a:pt x="221781" y="73007"/>
                </a:lnTo>
                <a:lnTo>
                  <a:pt x="386164" y="73007"/>
                </a:lnTo>
                <a:lnTo>
                  <a:pt x="408584" y="100409"/>
                </a:lnTo>
                <a:lnTo>
                  <a:pt x="428834" y="138600"/>
                </a:lnTo>
                <a:lnTo>
                  <a:pt x="432052" y="149817"/>
                </a:lnTo>
                <a:close/>
              </a:path>
              <a:path w="443865" h="444500">
                <a:moveTo>
                  <a:pt x="386488" y="371121"/>
                </a:moveTo>
                <a:lnTo>
                  <a:pt x="240262" y="371121"/>
                </a:lnTo>
                <a:lnTo>
                  <a:pt x="240262" y="358953"/>
                </a:lnTo>
                <a:lnTo>
                  <a:pt x="237952" y="347261"/>
                </a:lnTo>
                <a:lnTo>
                  <a:pt x="240262" y="338420"/>
                </a:lnTo>
                <a:lnTo>
                  <a:pt x="247193" y="330720"/>
                </a:lnTo>
                <a:lnTo>
                  <a:pt x="258744" y="322449"/>
                </a:lnTo>
                <a:lnTo>
                  <a:pt x="280595" y="303817"/>
                </a:lnTo>
                <a:lnTo>
                  <a:pt x="290317" y="278341"/>
                </a:lnTo>
                <a:lnTo>
                  <a:pt x="287333" y="250583"/>
                </a:lnTo>
                <a:lnTo>
                  <a:pt x="271065" y="225106"/>
                </a:lnTo>
                <a:lnTo>
                  <a:pt x="258167" y="216931"/>
                </a:lnTo>
                <a:lnTo>
                  <a:pt x="234679" y="202862"/>
                </a:lnTo>
                <a:lnTo>
                  <a:pt x="221781" y="194686"/>
                </a:lnTo>
                <a:lnTo>
                  <a:pt x="211866" y="188983"/>
                </a:lnTo>
                <a:lnTo>
                  <a:pt x="202529" y="180997"/>
                </a:lnTo>
                <a:lnTo>
                  <a:pt x="196657" y="170731"/>
                </a:lnTo>
                <a:lnTo>
                  <a:pt x="197138" y="158182"/>
                </a:lnTo>
                <a:lnTo>
                  <a:pt x="206475" y="147631"/>
                </a:lnTo>
                <a:lnTo>
                  <a:pt x="216390" y="142212"/>
                </a:lnTo>
                <a:lnTo>
                  <a:pt x="227460" y="140216"/>
                </a:lnTo>
                <a:lnTo>
                  <a:pt x="240262" y="139931"/>
                </a:lnTo>
                <a:lnTo>
                  <a:pt x="246423" y="146015"/>
                </a:lnTo>
                <a:lnTo>
                  <a:pt x="252584" y="146015"/>
                </a:lnTo>
                <a:lnTo>
                  <a:pt x="260766" y="149342"/>
                </a:lnTo>
                <a:lnTo>
                  <a:pt x="267215" y="149817"/>
                </a:lnTo>
                <a:lnTo>
                  <a:pt x="432052" y="149817"/>
                </a:lnTo>
                <a:lnTo>
                  <a:pt x="440854" y="180498"/>
                </a:lnTo>
                <a:lnTo>
                  <a:pt x="443562" y="225106"/>
                </a:lnTo>
                <a:lnTo>
                  <a:pt x="439086" y="269452"/>
                </a:lnTo>
                <a:lnTo>
                  <a:pt x="426235" y="310662"/>
                </a:lnTo>
                <a:lnTo>
                  <a:pt x="405876" y="347878"/>
                </a:lnTo>
                <a:lnTo>
                  <a:pt x="386488" y="371121"/>
                </a:lnTo>
                <a:close/>
              </a:path>
              <a:path w="443865" h="444500">
                <a:moveTo>
                  <a:pt x="215620" y="304198"/>
                </a:moveTo>
                <a:lnTo>
                  <a:pt x="206379" y="303152"/>
                </a:lnTo>
                <a:lnTo>
                  <a:pt x="197138" y="300395"/>
                </a:lnTo>
                <a:lnTo>
                  <a:pt x="187897" y="296498"/>
                </a:lnTo>
                <a:lnTo>
                  <a:pt x="178656" y="292030"/>
                </a:lnTo>
                <a:lnTo>
                  <a:pt x="174132" y="290414"/>
                </a:lnTo>
                <a:lnTo>
                  <a:pt x="170186" y="288227"/>
                </a:lnTo>
                <a:lnTo>
                  <a:pt x="244800" y="288227"/>
                </a:lnTo>
                <a:lnTo>
                  <a:pt x="240744" y="293931"/>
                </a:lnTo>
                <a:lnTo>
                  <a:pt x="233332" y="299635"/>
                </a:lnTo>
                <a:lnTo>
                  <a:pt x="224765" y="303057"/>
                </a:lnTo>
                <a:lnTo>
                  <a:pt x="215620" y="3041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>
            <a:spLocks noGrp="1"/>
          </p:cNvSpPr>
          <p:nvPr>
            <p:ph type="title"/>
          </p:nvPr>
        </p:nvSpPr>
        <p:spPr>
          <a:xfrm>
            <a:off x="2863497" y="1464952"/>
            <a:ext cx="15241906" cy="7739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185" dirty="0">
                <a:latin typeface="Museo Cyrl 500" panose="02000000000000000000" pitchFamily="50" charset="-52"/>
              </a:rPr>
              <a:t>Основні </a:t>
            </a:r>
            <a:r>
              <a:rPr lang="uk-UA" spc="45" dirty="0">
                <a:latin typeface="Museo Cyrl 500" panose="02000000000000000000" pitchFamily="50" charset="-52"/>
              </a:rPr>
              <a:t>е</a:t>
            </a:r>
            <a:r>
              <a:rPr spc="45" dirty="0" err="1">
                <a:latin typeface="Museo Cyrl 500" panose="02000000000000000000" pitchFamily="50" charset="-52"/>
              </a:rPr>
              <a:t>тапи</a:t>
            </a:r>
            <a:r>
              <a:rPr spc="45" dirty="0">
                <a:latin typeface="Museo Cyrl 500" panose="02000000000000000000" pitchFamily="50" charset="-52"/>
              </a:rPr>
              <a:t> </a:t>
            </a:r>
            <a:r>
              <a:rPr spc="145" dirty="0">
                <a:latin typeface="Museo Cyrl 500" panose="02000000000000000000" pitchFamily="50" charset="-52"/>
              </a:rPr>
              <a:t>участі </a:t>
            </a:r>
            <a:r>
              <a:rPr spc="-65" dirty="0">
                <a:latin typeface="Museo Cyrl 500" panose="02000000000000000000" pitchFamily="50" charset="-52"/>
              </a:rPr>
              <a:t>в </a:t>
            </a:r>
            <a:r>
              <a:rPr spc="180" dirty="0">
                <a:latin typeface="Museo Cyrl 500" panose="02000000000000000000" pitchFamily="50" charset="-52"/>
              </a:rPr>
              <a:t>Програмі</a:t>
            </a:r>
            <a:r>
              <a:rPr spc="-525" dirty="0">
                <a:latin typeface="Museo Cyrl 500" panose="02000000000000000000" pitchFamily="50" charset="-52"/>
              </a:rPr>
              <a:t> </a:t>
            </a:r>
            <a:r>
              <a:rPr spc="-100" dirty="0">
                <a:latin typeface="Museo Cyrl 500" panose="02000000000000000000" pitchFamily="50" charset="-52"/>
              </a:rPr>
              <a:t>«ЕНЕРГОДІМ»</a:t>
            </a:r>
          </a:p>
        </p:txBody>
      </p:sp>
      <p:sp>
        <p:nvSpPr>
          <p:cNvPr id="78" name="object 78"/>
          <p:cNvSpPr txBox="1"/>
          <p:nvPr/>
        </p:nvSpPr>
        <p:spPr>
          <a:xfrm>
            <a:off x="12020760" y="5122396"/>
            <a:ext cx="3120390" cy="14916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9705" marR="173355" algn="ctr">
              <a:lnSpc>
                <a:spcPct val="106900"/>
              </a:lnSpc>
              <a:spcBef>
                <a:spcPts val="95"/>
              </a:spcBef>
            </a:pPr>
            <a:r>
              <a:rPr sz="1800" spc="10" dirty="0">
                <a:latin typeface="Arial"/>
                <a:cs typeface="Arial"/>
              </a:rPr>
              <a:t>Перевірка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заявки/проекту  на </a:t>
            </a:r>
            <a:r>
              <a:rPr sz="1800" dirty="0">
                <a:latin typeface="Arial"/>
                <a:cs typeface="Arial"/>
              </a:rPr>
              <a:t>відповідність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умов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50"/>
              </a:spcBef>
            </a:pPr>
            <a:r>
              <a:rPr sz="1800" spc="5" dirty="0">
                <a:latin typeface="Arial"/>
                <a:cs typeface="Arial"/>
              </a:rPr>
              <a:t>програми, </a:t>
            </a:r>
            <a:r>
              <a:rPr sz="1800" dirty="0">
                <a:latin typeface="Arial"/>
                <a:cs typeface="Arial"/>
              </a:rPr>
              <a:t>схвалення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заявки.</a:t>
            </a:r>
            <a:endParaRPr sz="1800">
              <a:latin typeface="Arial"/>
              <a:cs typeface="Arial"/>
            </a:endParaRPr>
          </a:p>
          <a:p>
            <a:pPr marL="238760" marR="231140" algn="ctr">
              <a:lnSpc>
                <a:spcPct val="106900"/>
              </a:lnSpc>
            </a:pPr>
            <a:r>
              <a:rPr sz="1800" spc="5" dirty="0">
                <a:latin typeface="Arial"/>
                <a:cs typeface="Arial"/>
              </a:rPr>
              <a:t>Часткове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відшкодування  </a:t>
            </a:r>
            <a:r>
              <a:rPr sz="1800" spc="-10" dirty="0">
                <a:latin typeface="Arial"/>
                <a:cs typeface="Arial"/>
              </a:rPr>
              <a:t>вартості енергоаудиту</a:t>
            </a:r>
            <a:endParaRPr sz="18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1112588" y="5122396"/>
            <a:ext cx="2110105" cy="9055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270" algn="ctr">
              <a:lnSpc>
                <a:spcPct val="106900"/>
              </a:lnSpc>
              <a:spcBef>
                <a:spcPts val="95"/>
              </a:spcBef>
            </a:pPr>
            <a:r>
              <a:rPr sz="1800" spc="5" dirty="0">
                <a:latin typeface="Arial"/>
                <a:cs typeface="Arial"/>
              </a:rPr>
              <a:t>ОСББ приймає  </a:t>
            </a:r>
            <a:r>
              <a:rPr sz="1800" dirty="0">
                <a:latin typeface="Arial"/>
                <a:cs typeface="Arial"/>
              </a:rPr>
              <a:t>рішення </a:t>
            </a:r>
            <a:r>
              <a:rPr sz="1800" spc="5" dirty="0">
                <a:latin typeface="Arial"/>
                <a:cs typeface="Arial"/>
              </a:rPr>
              <a:t>про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участь  в Програмі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Фонду</a:t>
            </a:r>
            <a:endParaRPr sz="18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383814" y="5122396"/>
            <a:ext cx="2980055" cy="14916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4455" marR="75565" indent="732155">
              <a:lnSpc>
                <a:spcPct val="106900"/>
              </a:lnSpc>
              <a:spcBef>
                <a:spcPts val="95"/>
              </a:spcBef>
            </a:pPr>
            <a:r>
              <a:rPr sz="1800" spc="-10" dirty="0">
                <a:latin typeface="Arial"/>
                <a:cs typeface="Arial"/>
              </a:rPr>
              <a:t>Енергоаудит  </a:t>
            </a:r>
            <a:r>
              <a:rPr sz="1800" dirty="0">
                <a:latin typeface="Arial"/>
                <a:cs typeface="Arial"/>
              </a:rPr>
              <a:t>(визначення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енергетичних</a:t>
            </a:r>
            <a:endParaRPr sz="1800">
              <a:latin typeface="Arial"/>
              <a:cs typeface="Arial"/>
            </a:endParaRPr>
          </a:p>
          <a:p>
            <a:pPr marL="12700" marR="5080" indent="-635" algn="ctr">
              <a:lnSpc>
                <a:spcPct val="106900"/>
              </a:lnSpc>
            </a:pPr>
            <a:r>
              <a:rPr sz="1800" dirty="0">
                <a:latin typeface="Arial"/>
                <a:cs typeface="Arial"/>
              </a:rPr>
              <a:t>характеристик </a:t>
            </a:r>
            <a:r>
              <a:rPr sz="1800" spc="-30" dirty="0">
                <a:latin typeface="Arial"/>
                <a:cs typeface="Arial"/>
              </a:rPr>
              <a:t>будинку,  </a:t>
            </a:r>
            <a:r>
              <a:rPr sz="1800" dirty="0">
                <a:latin typeface="Arial"/>
                <a:cs typeface="Arial"/>
              </a:rPr>
              <a:t>обґрунтування </a:t>
            </a:r>
            <a:r>
              <a:rPr sz="1800" spc="-10" dirty="0">
                <a:latin typeface="Arial"/>
                <a:cs typeface="Arial"/>
              </a:rPr>
              <a:t>заходів </a:t>
            </a:r>
            <a:r>
              <a:rPr sz="1800" spc="5" dirty="0">
                <a:latin typeface="Arial"/>
                <a:cs typeface="Arial"/>
              </a:rPr>
              <a:t>з ЕЕ  </a:t>
            </a:r>
            <a:r>
              <a:rPr sz="1800" spc="-10" dirty="0">
                <a:latin typeface="Arial"/>
                <a:cs typeface="Arial"/>
              </a:rPr>
              <a:t>та </a:t>
            </a:r>
            <a:r>
              <a:rPr sz="1800" spc="5" dirty="0">
                <a:latin typeface="Arial"/>
                <a:cs typeface="Arial"/>
              </a:rPr>
              <a:t>їх </a:t>
            </a:r>
            <a:r>
              <a:rPr sz="1800" dirty="0">
                <a:latin typeface="Arial"/>
                <a:cs typeface="Arial"/>
              </a:rPr>
              <a:t>орієнтовну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вартість)</a:t>
            </a:r>
            <a:endParaRPr sz="18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8730949" y="5122396"/>
            <a:ext cx="2118360" cy="612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37160">
              <a:lnSpc>
                <a:spcPct val="106900"/>
              </a:lnSpc>
              <a:spcBef>
                <a:spcPts val="95"/>
              </a:spcBef>
            </a:pPr>
            <a:r>
              <a:rPr sz="1800" spc="10" dirty="0">
                <a:latin typeface="Arial"/>
                <a:cs typeface="Arial"/>
              </a:rPr>
              <a:t>Заявка </a:t>
            </a:r>
            <a:r>
              <a:rPr sz="1800" spc="5" dirty="0">
                <a:latin typeface="Arial"/>
                <a:cs typeface="Arial"/>
              </a:rPr>
              <a:t>до </a:t>
            </a:r>
            <a:r>
              <a:rPr sz="1800" dirty="0">
                <a:latin typeface="Arial"/>
                <a:cs typeface="Arial"/>
              </a:rPr>
              <a:t>Фонду  </a:t>
            </a:r>
            <a:r>
              <a:rPr sz="1800" spc="-5" dirty="0">
                <a:latin typeface="Arial"/>
                <a:cs typeface="Arial"/>
              </a:rPr>
              <a:t>через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банк-партнер</a:t>
            </a:r>
            <a:endParaRPr sz="180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16171761" y="5122396"/>
            <a:ext cx="2482850" cy="11982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1270" algn="ctr">
              <a:lnSpc>
                <a:spcPct val="106900"/>
              </a:lnSpc>
              <a:spcBef>
                <a:spcPts val="95"/>
              </a:spcBef>
            </a:pPr>
            <a:r>
              <a:rPr sz="1800" spc="-5" dirty="0">
                <a:latin typeface="Arial"/>
                <a:cs typeface="Arial"/>
              </a:rPr>
              <a:t>Розробка </a:t>
            </a:r>
            <a:r>
              <a:rPr sz="1800" spc="10" dirty="0">
                <a:latin typeface="Arial"/>
                <a:cs typeface="Arial"/>
              </a:rPr>
              <a:t>комплекту  </a:t>
            </a:r>
            <a:r>
              <a:rPr sz="1800" spc="-5" dirty="0">
                <a:latin typeface="Arial"/>
                <a:cs typeface="Arial"/>
              </a:rPr>
              <a:t>технічної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документації,  </a:t>
            </a:r>
            <a:r>
              <a:rPr sz="1800" spc="-15" dirty="0">
                <a:latin typeface="Arial"/>
                <a:cs typeface="Arial"/>
              </a:rPr>
              <a:t>кошторису,</a:t>
            </a:r>
            <a:endParaRPr sz="1800">
              <a:latin typeface="Arial"/>
              <a:cs typeface="Arial"/>
            </a:endParaRPr>
          </a:p>
          <a:p>
            <a:pPr marL="63500" algn="ctr">
              <a:lnSpc>
                <a:spcPct val="100000"/>
              </a:lnSpc>
              <a:spcBef>
                <a:spcPts val="150"/>
              </a:spcBef>
            </a:pPr>
            <a:r>
              <a:rPr sz="1800" spc="5" dirty="0">
                <a:latin typeface="Arial"/>
                <a:cs typeface="Arial"/>
              </a:rPr>
              <a:t>їх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експертиза</a:t>
            </a:r>
            <a:endParaRPr sz="180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6353753" y="8933798"/>
            <a:ext cx="2118360" cy="612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37160">
              <a:lnSpc>
                <a:spcPct val="106900"/>
              </a:lnSpc>
              <a:spcBef>
                <a:spcPts val="95"/>
              </a:spcBef>
            </a:pPr>
            <a:r>
              <a:rPr sz="1800" spc="10" dirty="0">
                <a:latin typeface="Arial"/>
                <a:cs typeface="Arial"/>
              </a:rPr>
              <a:t>Заявка </a:t>
            </a:r>
            <a:r>
              <a:rPr sz="1800" spc="5" dirty="0">
                <a:latin typeface="Arial"/>
                <a:cs typeface="Arial"/>
              </a:rPr>
              <a:t>до </a:t>
            </a:r>
            <a:r>
              <a:rPr sz="1800" dirty="0">
                <a:latin typeface="Arial"/>
                <a:cs typeface="Arial"/>
              </a:rPr>
              <a:t>Фонду  </a:t>
            </a:r>
            <a:r>
              <a:rPr sz="1800" spc="-5" dirty="0">
                <a:latin typeface="Arial"/>
                <a:cs typeface="Arial"/>
              </a:rPr>
              <a:t>через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банк-партнер</a:t>
            </a:r>
            <a:endParaRPr sz="180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12104527" y="8933798"/>
            <a:ext cx="3121025" cy="14916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9705" marR="173990" algn="ctr">
              <a:lnSpc>
                <a:spcPct val="106900"/>
              </a:lnSpc>
              <a:spcBef>
                <a:spcPts val="95"/>
              </a:spcBef>
            </a:pPr>
            <a:r>
              <a:rPr sz="1800" spc="10" dirty="0">
                <a:latin typeface="Arial"/>
                <a:cs typeface="Arial"/>
              </a:rPr>
              <a:t>Перевірка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заявки/проекту  на </a:t>
            </a:r>
            <a:r>
              <a:rPr sz="1800" dirty="0">
                <a:latin typeface="Arial"/>
                <a:cs typeface="Arial"/>
              </a:rPr>
              <a:t>відповідність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умов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50"/>
              </a:spcBef>
            </a:pPr>
            <a:r>
              <a:rPr sz="1800" spc="5" dirty="0">
                <a:latin typeface="Arial"/>
                <a:cs typeface="Arial"/>
              </a:rPr>
              <a:t>програми, </a:t>
            </a:r>
            <a:r>
              <a:rPr sz="1800" dirty="0">
                <a:latin typeface="Arial"/>
                <a:cs typeface="Arial"/>
              </a:rPr>
              <a:t>схвалення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заявки.</a:t>
            </a:r>
            <a:endParaRPr sz="1800">
              <a:latin typeface="Arial"/>
              <a:cs typeface="Arial"/>
            </a:endParaRPr>
          </a:p>
          <a:p>
            <a:pPr marL="140970" marR="132080" indent="-1905" algn="ctr">
              <a:lnSpc>
                <a:spcPct val="106900"/>
              </a:lnSpc>
            </a:pPr>
            <a:r>
              <a:rPr sz="1800" spc="5" dirty="0">
                <a:latin typeface="Arial"/>
                <a:cs typeface="Arial"/>
              </a:rPr>
              <a:t>Часткове </a:t>
            </a:r>
            <a:r>
              <a:rPr sz="1800" dirty="0">
                <a:latin typeface="Arial"/>
                <a:cs typeface="Arial"/>
              </a:rPr>
              <a:t>відшкодування  </a:t>
            </a:r>
            <a:r>
              <a:rPr sz="1800" spc="-10" dirty="0">
                <a:latin typeface="Arial"/>
                <a:cs typeface="Arial"/>
              </a:rPr>
              <a:t>вартості </a:t>
            </a:r>
            <a:r>
              <a:rPr sz="1800" spc="5" dirty="0">
                <a:latin typeface="Arial"/>
                <a:cs typeface="Arial"/>
              </a:rPr>
              <a:t>понесених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витрат</a:t>
            </a:r>
            <a:endParaRPr sz="18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8536194" y="8933798"/>
            <a:ext cx="2633345" cy="9055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1905" algn="ctr">
              <a:lnSpc>
                <a:spcPct val="106900"/>
              </a:lnSpc>
              <a:spcBef>
                <a:spcPts val="95"/>
              </a:spcBef>
            </a:pPr>
            <a:r>
              <a:rPr sz="1800" spc="5" dirty="0">
                <a:latin typeface="Arial"/>
                <a:cs typeface="Arial"/>
              </a:rPr>
              <a:t>Виконання </a:t>
            </a:r>
            <a:r>
              <a:rPr sz="1800" spc="-15" dirty="0">
                <a:latin typeface="Arial"/>
                <a:cs typeface="Arial"/>
              </a:rPr>
              <a:t>будівельних,  </a:t>
            </a:r>
            <a:r>
              <a:rPr sz="1800" dirty="0">
                <a:latin typeface="Arial"/>
                <a:cs typeface="Arial"/>
              </a:rPr>
              <a:t>монтажних </a:t>
            </a:r>
            <a:r>
              <a:rPr sz="1800" spc="-10" dirty="0">
                <a:latin typeface="Arial"/>
                <a:cs typeface="Arial"/>
              </a:rPr>
              <a:t>та  </a:t>
            </a:r>
            <a:r>
              <a:rPr sz="1800" spc="-5" dirty="0">
                <a:latin typeface="Arial"/>
                <a:cs typeface="Arial"/>
              </a:rPr>
              <a:t>налагоджувальних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робіт</a:t>
            </a:r>
            <a:endParaRPr sz="18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557529" y="8933798"/>
            <a:ext cx="2842260" cy="14916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7475" marR="110489" indent="-635" algn="ctr">
              <a:lnSpc>
                <a:spcPct val="106900"/>
              </a:lnSpc>
              <a:spcBef>
                <a:spcPts val="95"/>
              </a:spcBef>
            </a:pPr>
            <a:r>
              <a:rPr sz="1800" spc="5" dirty="0">
                <a:latin typeface="Arial"/>
                <a:cs typeface="Arial"/>
              </a:rPr>
              <a:t>Верифікація </a:t>
            </a:r>
            <a:r>
              <a:rPr sz="1800" dirty="0">
                <a:latin typeface="Arial"/>
                <a:cs typeface="Arial"/>
              </a:rPr>
              <a:t>виконання  </a:t>
            </a:r>
            <a:r>
              <a:rPr sz="1800" spc="10" dirty="0">
                <a:latin typeface="Arial"/>
                <a:cs typeface="Arial"/>
              </a:rPr>
              <a:t>проекту </a:t>
            </a:r>
            <a:r>
              <a:rPr sz="1800" spc="5" dirty="0">
                <a:latin typeface="Arial"/>
                <a:cs typeface="Arial"/>
              </a:rPr>
              <a:t>на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відповідність  </a:t>
            </a:r>
            <a:r>
              <a:rPr sz="1800" spc="5" dirty="0">
                <a:latin typeface="Arial"/>
                <a:cs typeface="Arial"/>
              </a:rPr>
              <a:t>програмі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30" dirty="0">
                <a:latin typeface="Arial"/>
                <a:cs typeface="Arial"/>
              </a:rPr>
              <a:t>Фонду.</a:t>
            </a:r>
            <a:endParaRPr sz="1800">
              <a:latin typeface="Arial"/>
              <a:cs typeface="Arial"/>
            </a:endParaRPr>
          </a:p>
          <a:p>
            <a:pPr marL="12700" marR="5080" algn="ctr">
              <a:lnSpc>
                <a:spcPct val="106900"/>
              </a:lnSpc>
            </a:pPr>
            <a:r>
              <a:rPr sz="1800" spc="-5" dirty="0">
                <a:latin typeface="Arial"/>
                <a:cs typeface="Arial"/>
              </a:rPr>
              <a:t>Виплата </a:t>
            </a:r>
            <a:r>
              <a:rPr sz="1800" dirty="0">
                <a:latin typeface="Arial"/>
                <a:cs typeface="Arial"/>
              </a:rPr>
              <a:t>основної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частини  </a:t>
            </a:r>
            <a:r>
              <a:rPr sz="1800" spc="-10" dirty="0">
                <a:latin typeface="Arial"/>
                <a:cs typeface="Arial"/>
              </a:rPr>
              <a:t>Гранту</a:t>
            </a:r>
            <a:endParaRPr sz="1800">
              <a:latin typeface="Arial"/>
              <a:cs typeface="Arial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1153630" y="4084426"/>
            <a:ext cx="305435" cy="305435"/>
          </a:xfrm>
          <a:custGeom>
            <a:avLst/>
            <a:gdLst/>
            <a:ahLst/>
            <a:cxnLst/>
            <a:rect l="l" t="t" r="r" b="b"/>
            <a:pathLst>
              <a:path w="305434" h="305435">
                <a:moveTo>
                  <a:pt x="152613" y="0"/>
                </a:moveTo>
                <a:lnTo>
                  <a:pt x="104373" y="7779"/>
                </a:lnTo>
                <a:lnTo>
                  <a:pt x="62479" y="29444"/>
                </a:lnTo>
                <a:lnTo>
                  <a:pt x="29444" y="62479"/>
                </a:lnTo>
                <a:lnTo>
                  <a:pt x="7779" y="104373"/>
                </a:lnTo>
                <a:lnTo>
                  <a:pt x="0" y="152613"/>
                </a:lnTo>
                <a:lnTo>
                  <a:pt x="7779" y="200852"/>
                </a:lnTo>
                <a:lnTo>
                  <a:pt x="29444" y="242746"/>
                </a:lnTo>
                <a:lnTo>
                  <a:pt x="62479" y="275782"/>
                </a:lnTo>
                <a:lnTo>
                  <a:pt x="104373" y="297446"/>
                </a:lnTo>
                <a:lnTo>
                  <a:pt x="152613" y="305226"/>
                </a:lnTo>
                <a:lnTo>
                  <a:pt x="200848" y="297446"/>
                </a:lnTo>
                <a:lnTo>
                  <a:pt x="242742" y="275782"/>
                </a:lnTo>
                <a:lnTo>
                  <a:pt x="275779" y="242746"/>
                </a:lnTo>
                <a:lnTo>
                  <a:pt x="297445" y="200852"/>
                </a:lnTo>
                <a:lnTo>
                  <a:pt x="305226" y="152613"/>
                </a:lnTo>
                <a:lnTo>
                  <a:pt x="297445" y="104373"/>
                </a:lnTo>
                <a:lnTo>
                  <a:pt x="275779" y="62479"/>
                </a:lnTo>
                <a:lnTo>
                  <a:pt x="242742" y="29444"/>
                </a:lnTo>
                <a:lnTo>
                  <a:pt x="200848" y="7779"/>
                </a:lnTo>
                <a:lnTo>
                  <a:pt x="152613" y="0"/>
                </a:lnTo>
                <a:close/>
              </a:path>
            </a:pathLst>
          </a:custGeom>
          <a:solidFill>
            <a:srgbClr val="0082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153630" y="4084426"/>
            <a:ext cx="305435" cy="305435"/>
          </a:xfrm>
          <a:custGeom>
            <a:avLst/>
            <a:gdLst/>
            <a:ahLst/>
            <a:cxnLst/>
            <a:rect l="l" t="t" r="r" b="b"/>
            <a:pathLst>
              <a:path w="305434" h="305435">
                <a:moveTo>
                  <a:pt x="152613" y="305226"/>
                </a:moveTo>
                <a:lnTo>
                  <a:pt x="200848" y="297446"/>
                </a:lnTo>
                <a:lnTo>
                  <a:pt x="242742" y="275782"/>
                </a:lnTo>
                <a:lnTo>
                  <a:pt x="275779" y="242746"/>
                </a:lnTo>
                <a:lnTo>
                  <a:pt x="297445" y="200852"/>
                </a:lnTo>
                <a:lnTo>
                  <a:pt x="305226" y="152613"/>
                </a:lnTo>
                <a:lnTo>
                  <a:pt x="297445" y="104373"/>
                </a:lnTo>
                <a:lnTo>
                  <a:pt x="275779" y="62479"/>
                </a:lnTo>
                <a:lnTo>
                  <a:pt x="242742" y="29444"/>
                </a:lnTo>
                <a:lnTo>
                  <a:pt x="200848" y="7779"/>
                </a:lnTo>
                <a:lnTo>
                  <a:pt x="152613" y="0"/>
                </a:lnTo>
                <a:lnTo>
                  <a:pt x="104373" y="7779"/>
                </a:lnTo>
                <a:lnTo>
                  <a:pt x="62479" y="29444"/>
                </a:lnTo>
                <a:lnTo>
                  <a:pt x="29444" y="62479"/>
                </a:lnTo>
                <a:lnTo>
                  <a:pt x="7779" y="104373"/>
                </a:lnTo>
                <a:lnTo>
                  <a:pt x="0" y="152613"/>
                </a:lnTo>
                <a:lnTo>
                  <a:pt x="7779" y="200852"/>
                </a:lnTo>
                <a:lnTo>
                  <a:pt x="29444" y="242746"/>
                </a:lnTo>
                <a:lnTo>
                  <a:pt x="62479" y="275782"/>
                </a:lnTo>
                <a:lnTo>
                  <a:pt x="104373" y="297446"/>
                </a:lnTo>
                <a:lnTo>
                  <a:pt x="152613" y="305226"/>
                </a:lnTo>
                <a:close/>
              </a:path>
            </a:pathLst>
          </a:custGeom>
          <a:ln w="115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1231572" y="4101729"/>
            <a:ext cx="140970" cy="2743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600">
              <a:latin typeface="Arial"/>
              <a:cs typeface="Arial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4996444" y="4084947"/>
            <a:ext cx="305435" cy="305435"/>
          </a:xfrm>
          <a:custGeom>
            <a:avLst/>
            <a:gdLst/>
            <a:ahLst/>
            <a:cxnLst/>
            <a:rect l="l" t="t" r="r" b="b"/>
            <a:pathLst>
              <a:path w="305435" h="305435">
                <a:moveTo>
                  <a:pt x="152613" y="0"/>
                </a:moveTo>
                <a:lnTo>
                  <a:pt x="104373" y="7779"/>
                </a:lnTo>
                <a:lnTo>
                  <a:pt x="62479" y="29444"/>
                </a:lnTo>
                <a:lnTo>
                  <a:pt x="29444" y="62479"/>
                </a:lnTo>
                <a:lnTo>
                  <a:pt x="7779" y="104373"/>
                </a:lnTo>
                <a:lnTo>
                  <a:pt x="0" y="152613"/>
                </a:lnTo>
                <a:lnTo>
                  <a:pt x="7779" y="200852"/>
                </a:lnTo>
                <a:lnTo>
                  <a:pt x="29444" y="242746"/>
                </a:lnTo>
                <a:lnTo>
                  <a:pt x="62479" y="275782"/>
                </a:lnTo>
                <a:lnTo>
                  <a:pt x="104373" y="297446"/>
                </a:lnTo>
                <a:lnTo>
                  <a:pt x="152613" y="305226"/>
                </a:lnTo>
                <a:lnTo>
                  <a:pt x="200848" y="297446"/>
                </a:lnTo>
                <a:lnTo>
                  <a:pt x="242742" y="275782"/>
                </a:lnTo>
                <a:lnTo>
                  <a:pt x="275779" y="242746"/>
                </a:lnTo>
                <a:lnTo>
                  <a:pt x="297445" y="200852"/>
                </a:lnTo>
                <a:lnTo>
                  <a:pt x="305226" y="152613"/>
                </a:lnTo>
                <a:lnTo>
                  <a:pt x="297445" y="104373"/>
                </a:lnTo>
                <a:lnTo>
                  <a:pt x="275779" y="62479"/>
                </a:lnTo>
                <a:lnTo>
                  <a:pt x="242742" y="29444"/>
                </a:lnTo>
                <a:lnTo>
                  <a:pt x="200848" y="7779"/>
                </a:lnTo>
                <a:lnTo>
                  <a:pt x="152613" y="0"/>
                </a:lnTo>
                <a:close/>
              </a:path>
            </a:pathLst>
          </a:custGeom>
          <a:solidFill>
            <a:srgbClr val="0082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996444" y="4084947"/>
            <a:ext cx="305435" cy="305435"/>
          </a:xfrm>
          <a:custGeom>
            <a:avLst/>
            <a:gdLst/>
            <a:ahLst/>
            <a:cxnLst/>
            <a:rect l="l" t="t" r="r" b="b"/>
            <a:pathLst>
              <a:path w="305435" h="305435">
                <a:moveTo>
                  <a:pt x="152613" y="305226"/>
                </a:moveTo>
                <a:lnTo>
                  <a:pt x="200848" y="297446"/>
                </a:lnTo>
                <a:lnTo>
                  <a:pt x="242742" y="275782"/>
                </a:lnTo>
                <a:lnTo>
                  <a:pt x="275779" y="242746"/>
                </a:lnTo>
                <a:lnTo>
                  <a:pt x="297445" y="200852"/>
                </a:lnTo>
                <a:lnTo>
                  <a:pt x="305226" y="152613"/>
                </a:lnTo>
                <a:lnTo>
                  <a:pt x="297445" y="104373"/>
                </a:lnTo>
                <a:lnTo>
                  <a:pt x="275779" y="62479"/>
                </a:lnTo>
                <a:lnTo>
                  <a:pt x="242742" y="29444"/>
                </a:lnTo>
                <a:lnTo>
                  <a:pt x="200848" y="7779"/>
                </a:lnTo>
                <a:lnTo>
                  <a:pt x="152613" y="0"/>
                </a:lnTo>
                <a:lnTo>
                  <a:pt x="104373" y="7779"/>
                </a:lnTo>
                <a:lnTo>
                  <a:pt x="62479" y="29444"/>
                </a:lnTo>
                <a:lnTo>
                  <a:pt x="29444" y="62479"/>
                </a:lnTo>
                <a:lnTo>
                  <a:pt x="7779" y="104373"/>
                </a:lnTo>
                <a:lnTo>
                  <a:pt x="0" y="152613"/>
                </a:lnTo>
                <a:lnTo>
                  <a:pt x="7779" y="200852"/>
                </a:lnTo>
                <a:lnTo>
                  <a:pt x="29444" y="242746"/>
                </a:lnTo>
                <a:lnTo>
                  <a:pt x="62479" y="275782"/>
                </a:lnTo>
                <a:lnTo>
                  <a:pt x="104373" y="297446"/>
                </a:lnTo>
                <a:lnTo>
                  <a:pt x="152613" y="305226"/>
                </a:lnTo>
                <a:close/>
              </a:path>
            </a:pathLst>
          </a:custGeom>
          <a:ln w="115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5074387" y="4090734"/>
            <a:ext cx="140970" cy="2743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600">
              <a:latin typeface="Arial"/>
              <a:cs typeface="Arial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8786905" y="4084947"/>
            <a:ext cx="305435" cy="305435"/>
          </a:xfrm>
          <a:custGeom>
            <a:avLst/>
            <a:gdLst/>
            <a:ahLst/>
            <a:cxnLst/>
            <a:rect l="l" t="t" r="r" b="b"/>
            <a:pathLst>
              <a:path w="305434" h="305435">
                <a:moveTo>
                  <a:pt x="152613" y="0"/>
                </a:moveTo>
                <a:lnTo>
                  <a:pt x="104373" y="7779"/>
                </a:lnTo>
                <a:lnTo>
                  <a:pt x="62479" y="29444"/>
                </a:lnTo>
                <a:lnTo>
                  <a:pt x="29444" y="62479"/>
                </a:lnTo>
                <a:lnTo>
                  <a:pt x="7779" y="104373"/>
                </a:lnTo>
                <a:lnTo>
                  <a:pt x="0" y="152613"/>
                </a:lnTo>
                <a:lnTo>
                  <a:pt x="7779" y="200852"/>
                </a:lnTo>
                <a:lnTo>
                  <a:pt x="29444" y="242746"/>
                </a:lnTo>
                <a:lnTo>
                  <a:pt x="62479" y="275782"/>
                </a:lnTo>
                <a:lnTo>
                  <a:pt x="104373" y="297446"/>
                </a:lnTo>
                <a:lnTo>
                  <a:pt x="152613" y="305226"/>
                </a:lnTo>
                <a:lnTo>
                  <a:pt x="200848" y="297446"/>
                </a:lnTo>
                <a:lnTo>
                  <a:pt x="242742" y="275782"/>
                </a:lnTo>
                <a:lnTo>
                  <a:pt x="275779" y="242746"/>
                </a:lnTo>
                <a:lnTo>
                  <a:pt x="297445" y="200852"/>
                </a:lnTo>
                <a:lnTo>
                  <a:pt x="305226" y="152613"/>
                </a:lnTo>
                <a:lnTo>
                  <a:pt x="297445" y="104373"/>
                </a:lnTo>
                <a:lnTo>
                  <a:pt x="275779" y="62479"/>
                </a:lnTo>
                <a:lnTo>
                  <a:pt x="242742" y="29444"/>
                </a:lnTo>
                <a:lnTo>
                  <a:pt x="200848" y="7779"/>
                </a:lnTo>
                <a:lnTo>
                  <a:pt x="152613" y="0"/>
                </a:lnTo>
                <a:close/>
              </a:path>
            </a:pathLst>
          </a:custGeom>
          <a:solidFill>
            <a:srgbClr val="0082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8786905" y="4084947"/>
            <a:ext cx="305435" cy="305435"/>
          </a:xfrm>
          <a:custGeom>
            <a:avLst/>
            <a:gdLst/>
            <a:ahLst/>
            <a:cxnLst/>
            <a:rect l="l" t="t" r="r" b="b"/>
            <a:pathLst>
              <a:path w="305434" h="305435">
                <a:moveTo>
                  <a:pt x="152613" y="305226"/>
                </a:moveTo>
                <a:lnTo>
                  <a:pt x="200848" y="297446"/>
                </a:lnTo>
                <a:lnTo>
                  <a:pt x="242742" y="275782"/>
                </a:lnTo>
                <a:lnTo>
                  <a:pt x="275779" y="242746"/>
                </a:lnTo>
                <a:lnTo>
                  <a:pt x="297445" y="200852"/>
                </a:lnTo>
                <a:lnTo>
                  <a:pt x="305226" y="152613"/>
                </a:lnTo>
                <a:lnTo>
                  <a:pt x="297445" y="104373"/>
                </a:lnTo>
                <a:lnTo>
                  <a:pt x="275779" y="62479"/>
                </a:lnTo>
                <a:lnTo>
                  <a:pt x="242742" y="29444"/>
                </a:lnTo>
                <a:lnTo>
                  <a:pt x="200848" y="7779"/>
                </a:lnTo>
                <a:lnTo>
                  <a:pt x="152613" y="0"/>
                </a:lnTo>
                <a:lnTo>
                  <a:pt x="104373" y="7779"/>
                </a:lnTo>
                <a:lnTo>
                  <a:pt x="62479" y="29444"/>
                </a:lnTo>
                <a:lnTo>
                  <a:pt x="29444" y="62479"/>
                </a:lnTo>
                <a:lnTo>
                  <a:pt x="7779" y="104373"/>
                </a:lnTo>
                <a:lnTo>
                  <a:pt x="0" y="152613"/>
                </a:lnTo>
                <a:lnTo>
                  <a:pt x="7779" y="200852"/>
                </a:lnTo>
                <a:lnTo>
                  <a:pt x="29444" y="242746"/>
                </a:lnTo>
                <a:lnTo>
                  <a:pt x="62479" y="275782"/>
                </a:lnTo>
                <a:lnTo>
                  <a:pt x="104373" y="297446"/>
                </a:lnTo>
                <a:lnTo>
                  <a:pt x="152613" y="305226"/>
                </a:lnTo>
                <a:close/>
              </a:path>
            </a:pathLst>
          </a:custGeom>
          <a:ln w="115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8864847" y="4090734"/>
            <a:ext cx="140970" cy="2743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600">
              <a:latin typeface="Arial"/>
              <a:cs typeface="Arial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12619248" y="4084947"/>
            <a:ext cx="305435" cy="305435"/>
          </a:xfrm>
          <a:custGeom>
            <a:avLst/>
            <a:gdLst/>
            <a:ahLst/>
            <a:cxnLst/>
            <a:rect l="l" t="t" r="r" b="b"/>
            <a:pathLst>
              <a:path w="305434" h="305435">
                <a:moveTo>
                  <a:pt x="152613" y="0"/>
                </a:moveTo>
                <a:lnTo>
                  <a:pt x="104373" y="7779"/>
                </a:lnTo>
                <a:lnTo>
                  <a:pt x="62479" y="29444"/>
                </a:lnTo>
                <a:lnTo>
                  <a:pt x="29444" y="62479"/>
                </a:lnTo>
                <a:lnTo>
                  <a:pt x="7779" y="104373"/>
                </a:lnTo>
                <a:lnTo>
                  <a:pt x="0" y="152613"/>
                </a:lnTo>
                <a:lnTo>
                  <a:pt x="7779" y="200852"/>
                </a:lnTo>
                <a:lnTo>
                  <a:pt x="29444" y="242746"/>
                </a:lnTo>
                <a:lnTo>
                  <a:pt x="62479" y="275782"/>
                </a:lnTo>
                <a:lnTo>
                  <a:pt x="104373" y="297446"/>
                </a:lnTo>
                <a:lnTo>
                  <a:pt x="152613" y="305226"/>
                </a:lnTo>
                <a:lnTo>
                  <a:pt x="200848" y="297446"/>
                </a:lnTo>
                <a:lnTo>
                  <a:pt x="242742" y="275782"/>
                </a:lnTo>
                <a:lnTo>
                  <a:pt x="275779" y="242746"/>
                </a:lnTo>
                <a:lnTo>
                  <a:pt x="297445" y="200852"/>
                </a:lnTo>
                <a:lnTo>
                  <a:pt x="305226" y="152613"/>
                </a:lnTo>
                <a:lnTo>
                  <a:pt x="297445" y="104373"/>
                </a:lnTo>
                <a:lnTo>
                  <a:pt x="275779" y="62479"/>
                </a:lnTo>
                <a:lnTo>
                  <a:pt x="242742" y="29444"/>
                </a:lnTo>
                <a:lnTo>
                  <a:pt x="200848" y="7779"/>
                </a:lnTo>
                <a:lnTo>
                  <a:pt x="152613" y="0"/>
                </a:lnTo>
                <a:close/>
              </a:path>
            </a:pathLst>
          </a:custGeom>
          <a:solidFill>
            <a:srgbClr val="0082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2619248" y="4084947"/>
            <a:ext cx="305435" cy="305435"/>
          </a:xfrm>
          <a:custGeom>
            <a:avLst/>
            <a:gdLst/>
            <a:ahLst/>
            <a:cxnLst/>
            <a:rect l="l" t="t" r="r" b="b"/>
            <a:pathLst>
              <a:path w="305434" h="305435">
                <a:moveTo>
                  <a:pt x="152613" y="305226"/>
                </a:moveTo>
                <a:lnTo>
                  <a:pt x="200848" y="297446"/>
                </a:lnTo>
                <a:lnTo>
                  <a:pt x="242742" y="275782"/>
                </a:lnTo>
                <a:lnTo>
                  <a:pt x="275779" y="242746"/>
                </a:lnTo>
                <a:lnTo>
                  <a:pt x="297445" y="200852"/>
                </a:lnTo>
                <a:lnTo>
                  <a:pt x="305226" y="152613"/>
                </a:lnTo>
                <a:lnTo>
                  <a:pt x="297445" y="104373"/>
                </a:lnTo>
                <a:lnTo>
                  <a:pt x="275779" y="62479"/>
                </a:lnTo>
                <a:lnTo>
                  <a:pt x="242742" y="29444"/>
                </a:lnTo>
                <a:lnTo>
                  <a:pt x="200848" y="7779"/>
                </a:lnTo>
                <a:lnTo>
                  <a:pt x="152613" y="0"/>
                </a:lnTo>
                <a:lnTo>
                  <a:pt x="104373" y="7779"/>
                </a:lnTo>
                <a:lnTo>
                  <a:pt x="62479" y="29444"/>
                </a:lnTo>
                <a:lnTo>
                  <a:pt x="29444" y="62479"/>
                </a:lnTo>
                <a:lnTo>
                  <a:pt x="7779" y="104373"/>
                </a:lnTo>
                <a:lnTo>
                  <a:pt x="0" y="152613"/>
                </a:lnTo>
                <a:lnTo>
                  <a:pt x="7779" y="200852"/>
                </a:lnTo>
                <a:lnTo>
                  <a:pt x="29444" y="242746"/>
                </a:lnTo>
                <a:lnTo>
                  <a:pt x="62479" y="275782"/>
                </a:lnTo>
                <a:lnTo>
                  <a:pt x="104373" y="297446"/>
                </a:lnTo>
                <a:lnTo>
                  <a:pt x="152613" y="305226"/>
                </a:lnTo>
                <a:close/>
              </a:path>
            </a:pathLst>
          </a:custGeom>
          <a:ln w="115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12697190" y="4090734"/>
            <a:ext cx="140970" cy="2743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600">
              <a:latin typeface="Arial"/>
              <a:cs typeface="Arial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16451592" y="4084947"/>
            <a:ext cx="305435" cy="305435"/>
          </a:xfrm>
          <a:custGeom>
            <a:avLst/>
            <a:gdLst/>
            <a:ahLst/>
            <a:cxnLst/>
            <a:rect l="l" t="t" r="r" b="b"/>
            <a:pathLst>
              <a:path w="305434" h="305435">
                <a:moveTo>
                  <a:pt x="152613" y="0"/>
                </a:moveTo>
                <a:lnTo>
                  <a:pt x="104373" y="7779"/>
                </a:lnTo>
                <a:lnTo>
                  <a:pt x="62479" y="29444"/>
                </a:lnTo>
                <a:lnTo>
                  <a:pt x="29444" y="62479"/>
                </a:lnTo>
                <a:lnTo>
                  <a:pt x="7779" y="104373"/>
                </a:lnTo>
                <a:lnTo>
                  <a:pt x="0" y="152613"/>
                </a:lnTo>
                <a:lnTo>
                  <a:pt x="7779" y="200852"/>
                </a:lnTo>
                <a:lnTo>
                  <a:pt x="29444" y="242746"/>
                </a:lnTo>
                <a:lnTo>
                  <a:pt x="62479" y="275782"/>
                </a:lnTo>
                <a:lnTo>
                  <a:pt x="104373" y="297446"/>
                </a:lnTo>
                <a:lnTo>
                  <a:pt x="152613" y="305226"/>
                </a:lnTo>
                <a:lnTo>
                  <a:pt x="200848" y="297446"/>
                </a:lnTo>
                <a:lnTo>
                  <a:pt x="242742" y="275782"/>
                </a:lnTo>
                <a:lnTo>
                  <a:pt x="275779" y="242746"/>
                </a:lnTo>
                <a:lnTo>
                  <a:pt x="297445" y="200852"/>
                </a:lnTo>
                <a:lnTo>
                  <a:pt x="305226" y="152613"/>
                </a:lnTo>
                <a:lnTo>
                  <a:pt x="297445" y="104373"/>
                </a:lnTo>
                <a:lnTo>
                  <a:pt x="275779" y="62479"/>
                </a:lnTo>
                <a:lnTo>
                  <a:pt x="242742" y="29444"/>
                </a:lnTo>
                <a:lnTo>
                  <a:pt x="200848" y="7779"/>
                </a:lnTo>
                <a:lnTo>
                  <a:pt x="152613" y="0"/>
                </a:lnTo>
                <a:close/>
              </a:path>
            </a:pathLst>
          </a:custGeom>
          <a:solidFill>
            <a:srgbClr val="0082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6451592" y="4084947"/>
            <a:ext cx="305435" cy="305435"/>
          </a:xfrm>
          <a:custGeom>
            <a:avLst/>
            <a:gdLst/>
            <a:ahLst/>
            <a:cxnLst/>
            <a:rect l="l" t="t" r="r" b="b"/>
            <a:pathLst>
              <a:path w="305434" h="305435">
                <a:moveTo>
                  <a:pt x="152613" y="305226"/>
                </a:moveTo>
                <a:lnTo>
                  <a:pt x="200848" y="297446"/>
                </a:lnTo>
                <a:lnTo>
                  <a:pt x="242742" y="275782"/>
                </a:lnTo>
                <a:lnTo>
                  <a:pt x="275779" y="242746"/>
                </a:lnTo>
                <a:lnTo>
                  <a:pt x="297445" y="200852"/>
                </a:lnTo>
                <a:lnTo>
                  <a:pt x="305226" y="152613"/>
                </a:lnTo>
                <a:lnTo>
                  <a:pt x="297445" y="104373"/>
                </a:lnTo>
                <a:lnTo>
                  <a:pt x="275779" y="62479"/>
                </a:lnTo>
                <a:lnTo>
                  <a:pt x="242742" y="29444"/>
                </a:lnTo>
                <a:lnTo>
                  <a:pt x="200848" y="7779"/>
                </a:lnTo>
                <a:lnTo>
                  <a:pt x="152613" y="0"/>
                </a:lnTo>
                <a:lnTo>
                  <a:pt x="104373" y="7779"/>
                </a:lnTo>
                <a:lnTo>
                  <a:pt x="62479" y="29444"/>
                </a:lnTo>
                <a:lnTo>
                  <a:pt x="29444" y="62479"/>
                </a:lnTo>
                <a:lnTo>
                  <a:pt x="7779" y="104373"/>
                </a:lnTo>
                <a:lnTo>
                  <a:pt x="0" y="152613"/>
                </a:lnTo>
                <a:lnTo>
                  <a:pt x="7779" y="200852"/>
                </a:lnTo>
                <a:lnTo>
                  <a:pt x="29444" y="242746"/>
                </a:lnTo>
                <a:lnTo>
                  <a:pt x="62479" y="275782"/>
                </a:lnTo>
                <a:lnTo>
                  <a:pt x="104373" y="297446"/>
                </a:lnTo>
                <a:lnTo>
                  <a:pt x="152613" y="305226"/>
                </a:lnTo>
                <a:close/>
              </a:path>
            </a:pathLst>
          </a:custGeom>
          <a:ln w="115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16529535" y="4090734"/>
            <a:ext cx="140970" cy="2743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18027460" y="7959175"/>
            <a:ext cx="305435" cy="305435"/>
          </a:xfrm>
          <a:custGeom>
            <a:avLst/>
            <a:gdLst/>
            <a:ahLst/>
            <a:cxnLst/>
            <a:rect l="l" t="t" r="r" b="b"/>
            <a:pathLst>
              <a:path w="305434" h="305434">
                <a:moveTo>
                  <a:pt x="152613" y="0"/>
                </a:moveTo>
                <a:lnTo>
                  <a:pt x="104373" y="7779"/>
                </a:lnTo>
                <a:lnTo>
                  <a:pt x="62479" y="29444"/>
                </a:lnTo>
                <a:lnTo>
                  <a:pt x="29444" y="62479"/>
                </a:lnTo>
                <a:lnTo>
                  <a:pt x="7779" y="104373"/>
                </a:lnTo>
                <a:lnTo>
                  <a:pt x="0" y="152613"/>
                </a:lnTo>
                <a:lnTo>
                  <a:pt x="7779" y="200852"/>
                </a:lnTo>
                <a:lnTo>
                  <a:pt x="29444" y="242746"/>
                </a:lnTo>
                <a:lnTo>
                  <a:pt x="62479" y="275782"/>
                </a:lnTo>
                <a:lnTo>
                  <a:pt x="104373" y="297446"/>
                </a:lnTo>
                <a:lnTo>
                  <a:pt x="152613" y="305226"/>
                </a:lnTo>
                <a:lnTo>
                  <a:pt x="200848" y="297446"/>
                </a:lnTo>
                <a:lnTo>
                  <a:pt x="242742" y="275782"/>
                </a:lnTo>
                <a:lnTo>
                  <a:pt x="275779" y="242746"/>
                </a:lnTo>
                <a:lnTo>
                  <a:pt x="297445" y="200852"/>
                </a:lnTo>
                <a:lnTo>
                  <a:pt x="305226" y="152613"/>
                </a:lnTo>
                <a:lnTo>
                  <a:pt x="297445" y="104373"/>
                </a:lnTo>
                <a:lnTo>
                  <a:pt x="275779" y="62479"/>
                </a:lnTo>
                <a:lnTo>
                  <a:pt x="242742" y="29444"/>
                </a:lnTo>
                <a:lnTo>
                  <a:pt x="200848" y="7779"/>
                </a:lnTo>
                <a:lnTo>
                  <a:pt x="152613" y="0"/>
                </a:lnTo>
                <a:close/>
              </a:path>
            </a:pathLst>
          </a:custGeom>
          <a:solidFill>
            <a:srgbClr val="0082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8027460" y="7959175"/>
            <a:ext cx="305435" cy="305435"/>
          </a:xfrm>
          <a:custGeom>
            <a:avLst/>
            <a:gdLst/>
            <a:ahLst/>
            <a:cxnLst/>
            <a:rect l="l" t="t" r="r" b="b"/>
            <a:pathLst>
              <a:path w="305434" h="305434">
                <a:moveTo>
                  <a:pt x="152613" y="305226"/>
                </a:moveTo>
                <a:lnTo>
                  <a:pt x="200848" y="297446"/>
                </a:lnTo>
                <a:lnTo>
                  <a:pt x="242742" y="275782"/>
                </a:lnTo>
                <a:lnTo>
                  <a:pt x="275779" y="242746"/>
                </a:lnTo>
                <a:lnTo>
                  <a:pt x="297445" y="200852"/>
                </a:lnTo>
                <a:lnTo>
                  <a:pt x="305226" y="152613"/>
                </a:lnTo>
                <a:lnTo>
                  <a:pt x="297445" y="104373"/>
                </a:lnTo>
                <a:lnTo>
                  <a:pt x="275779" y="62479"/>
                </a:lnTo>
                <a:lnTo>
                  <a:pt x="242742" y="29444"/>
                </a:lnTo>
                <a:lnTo>
                  <a:pt x="200848" y="7779"/>
                </a:lnTo>
                <a:lnTo>
                  <a:pt x="152613" y="0"/>
                </a:lnTo>
                <a:lnTo>
                  <a:pt x="104373" y="7779"/>
                </a:lnTo>
                <a:lnTo>
                  <a:pt x="62479" y="29444"/>
                </a:lnTo>
                <a:lnTo>
                  <a:pt x="29444" y="62479"/>
                </a:lnTo>
                <a:lnTo>
                  <a:pt x="7779" y="104373"/>
                </a:lnTo>
                <a:lnTo>
                  <a:pt x="0" y="152613"/>
                </a:lnTo>
                <a:lnTo>
                  <a:pt x="7779" y="200852"/>
                </a:lnTo>
                <a:lnTo>
                  <a:pt x="29444" y="242746"/>
                </a:lnTo>
                <a:lnTo>
                  <a:pt x="62479" y="275782"/>
                </a:lnTo>
                <a:lnTo>
                  <a:pt x="104373" y="297446"/>
                </a:lnTo>
                <a:lnTo>
                  <a:pt x="152613" y="305226"/>
                </a:lnTo>
                <a:close/>
              </a:path>
            </a:pathLst>
          </a:custGeom>
          <a:ln w="115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18105403" y="7964962"/>
            <a:ext cx="140970" cy="2743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14210822" y="7959175"/>
            <a:ext cx="305435" cy="305435"/>
          </a:xfrm>
          <a:custGeom>
            <a:avLst/>
            <a:gdLst/>
            <a:ahLst/>
            <a:cxnLst/>
            <a:rect l="l" t="t" r="r" b="b"/>
            <a:pathLst>
              <a:path w="305434" h="305434">
                <a:moveTo>
                  <a:pt x="152613" y="0"/>
                </a:moveTo>
                <a:lnTo>
                  <a:pt x="104373" y="7779"/>
                </a:lnTo>
                <a:lnTo>
                  <a:pt x="62479" y="29444"/>
                </a:lnTo>
                <a:lnTo>
                  <a:pt x="29444" y="62479"/>
                </a:lnTo>
                <a:lnTo>
                  <a:pt x="7779" y="104373"/>
                </a:lnTo>
                <a:lnTo>
                  <a:pt x="0" y="152613"/>
                </a:lnTo>
                <a:lnTo>
                  <a:pt x="7779" y="200852"/>
                </a:lnTo>
                <a:lnTo>
                  <a:pt x="29444" y="242746"/>
                </a:lnTo>
                <a:lnTo>
                  <a:pt x="62479" y="275782"/>
                </a:lnTo>
                <a:lnTo>
                  <a:pt x="104373" y="297446"/>
                </a:lnTo>
                <a:lnTo>
                  <a:pt x="152613" y="305226"/>
                </a:lnTo>
                <a:lnTo>
                  <a:pt x="200848" y="297446"/>
                </a:lnTo>
                <a:lnTo>
                  <a:pt x="242742" y="275782"/>
                </a:lnTo>
                <a:lnTo>
                  <a:pt x="275779" y="242746"/>
                </a:lnTo>
                <a:lnTo>
                  <a:pt x="297445" y="200852"/>
                </a:lnTo>
                <a:lnTo>
                  <a:pt x="305226" y="152613"/>
                </a:lnTo>
                <a:lnTo>
                  <a:pt x="297445" y="104373"/>
                </a:lnTo>
                <a:lnTo>
                  <a:pt x="275779" y="62479"/>
                </a:lnTo>
                <a:lnTo>
                  <a:pt x="242742" y="29444"/>
                </a:lnTo>
                <a:lnTo>
                  <a:pt x="200848" y="7779"/>
                </a:lnTo>
                <a:lnTo>
                  <a:pt x="152613" y="0"/>
                </a:lnTo>
                <a:close/>
              </a:path>
            </a:pathLst>
          </a:custGeom>
          <a:solidFill>
            <a:srgbClr val="0082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4210822" y="7959175"/>
            <a:ext cx="305435" cy="305435"/>
          </a:xfrm>
          <a:custGeom>
            <a:avLst/>
            <a:gdLst/>
            <a:ahLst/>
            <a:cxnLst/>
            <a:rect l="l" t="t" r="r" b="b"/>
            <a:pathLst>
              <a:path w="305434" h="305434">
                <a:moveTo>
                  <a:pt x="152613" y="305226"/>
                </a:moveTo>
                <a:lnTo>
                  <a:pt x="200848" y="297446"/>
                </a:lnTo>
                <a:lnTo>
                  <a:pt x="242742" y="275782"/>
                </a:lnTo>
                <a:lnTo>
                  <a:pt x="275779" y="242746"/>
                </a:lnTo>
                <a:lnTo>
                  <a:pt x="297445" y="200852"/>
                </a:lnTo>
                <a:lnTo>
                  <a:pt x="305226" y="152613"/>
                </a:lnTo>
                <a:lnTo>
                  <a:pt x="297445" y="104373"/>
                </a:lnTo>
                <a:lnTo>
                  <a:pt x="275779" y="62479"/>
                </a:lnTo>
                <a:lnTo>
                  <a:pt x="242742" y="29444"/>
                </a:lnTo>
                <a:lnTo>
                  <a:pt x="200848" y="7779"/>
                </a:lnTo>
                <a:lnTo>
                  <a:pt x="152613" y="0"/>
                </a:lnTo>
                <a:lnTo>
                  <a:pt x="104373" y="7779"/>
                </a:lnTo>
                <a:lnTo>
                  <a:pt x="62479" y="29444"/>
                </a:lnTo>
                <a:lnTo>
                  <a:pt x="29444" y="62479"/>
                </a:lnTo>
                <a:lnTo>
                  <a:pt x="7779" y="104373"/>
                </a:lnTo>
                <a:lnTo>
                  <a:pt x="0" y="152613"/>
                </a:lnTo>
                <a:lnTo>
                  <a:pt x="7779" y="200852"/>
                </a:lnTo>
                <a:lnTo>
                  <a:pt x="29444" y="242746"/>
                </a:lnTo>
                <a:lnTo>
                  <a:pt x="62479" y="275782"/>
                </a:lnTo>
                <a:lnTo>
                  <a:pt x="104373" y="297446"/>
                </a:lnTo>
                <a:lnTo>
                  <a:pt x="152613" y="305226"/>
                </a:lnTo>
                <a:close/>
              </a:path>
            </a:pathLst>
          </a:custGeom>
          <a:ln w="115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14288765" y="7964962"/>
            <a:ext cx="140970" cy="2743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10394186" y="7959175"/>
            <a:ext cx="305435" cy="305435"/>
          </a:xfrm>
          <a:custGeom>
            <a:avLst/>
            <a:gdLst/>
            <a:ahLst/>
            <a:cxnLst/>
            <a:rect l="l" t="t" r="r" b="b"/>
            <a:pathLst>
              <a:path w="305434" h="305434">
                <a:moveTo>
                  <a:pt x="152613" y="0"/>
                </a:moveTo>
                <a:lnTo>
                  <a:pt x="104373" y="7779"/>
                </a:lnTo>
                <a:lnTo>
                  <a:pt x="62479" y="29444"/>
                </a:lnTo>
                <a:lnTo>
                  <a:pt x="29444" y="62479"/>
                </a:lnTo>
                <a:lnTo>
                  <a:pt x="7779" y="104373"/>
                </a:lnTo>
                <a:lnTo>
                  <a:pt x="0" y="152613"/>
                </a:lnTo>
                <a:lnTo>
                  <a:pt x="7779" y="200852"/>
                </a:lnTo>
                <a:lnTo>
                  <a:pt x="29444" y="242746"/>
                </a:lnTo>
                <a:lnTo>
                  <a:pt x="62479" y="275782"/>
                </a:lnTo>
                <a:lnTo>
                  <a:pt x="104373" y="297446"/>
                </a:lnTo>
                <a:lnTo>
                  <a:pt x="152613" y="305226"/>
                </a:lnTo>
                <a:lnTo>
                  <a:pt x="200848" y="297446"/>
                </a:lnTo>
                <a:lnTo>
                  <a:pt x="242742" y="275782"/>
                </a:lnTo>
                <a:lnTo>
                  <a:pt x="275779" y="242746"/>
                </a:lnTo>
                <a:lnTo>
                  <a:pt x="297445" y="200852"/>
                </a:lnTo>
                <a:lnTo>
                  <a:pt x="305226" y="152613"/>
                </a:lnTo>
                <a:lnTo>
                  <a:pt x="297445" y="104373"/>
                </a:lnTo>
                <a:lnTo>
                  <a:pt x="275779" y="62479"/>
                </a:lnTo>
                <a:lnTo>
                  <a:pt x="242742" y="29444"/>
                </a:lnTo>
                <a:lnTo>
                  <a:pt x="200848" y="7779"/>
                </a:lnTo>
                <a:lnTo>
                  <a:pt x="152613" y="0"/>
                </a:lnTo>
                <a:close/>
              </a:path>
            </a:pathLst>
          </a:custGeom>
          <a:solidFill>
            <a:srgbClr val="0082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0394186" y="7959175"/>
            <a:ext cx="305435" cy="305435"/>
          </a:xfrm>
          <a:custGeom>
            <a:avLst/>
            <a:gdLst/>
            <a:ahLst/>
            <a:cxnLst/>
            <a:rect l="l" t="t" r="r" b="b"/>
            <a:pathLst>
              <a:path w="305434" h="305434">
                <a:moveTo>
                  <a:pt x="152613" y="305226"/>
                </a:moveTo>
                <a:lnTo>
                  <a:pt x="200848" y="297446"/>
                </a:lnTo>
                <a:lnTo>
                  <a:pt x="242742" y="275782"/>
                </a:lnTo>
                <a:lnTo>
                  <a:pt x="275779" y="242746"/>
                </a:lnTo>
                <a:lnTo>
                  <a:pt x="297445" y="200852"/>
                </a:lnTo>
                <a:lnTo>
                  <a:pt x="305226" y="152613"/>
                </a:lnTo>
                <a:lnTo>
                  <a:pt x="297445" y="104373"/>
                </a:lnTo>
                <a:lnTo>
                  <a:pt x="275779" y="62479"/>
                </a:lnTo>
                <a:lnTo>
                  <a:pt x="242742" y="29444"/>
                </a:lnTo>
                <a:lnTo>
                  <a:pt x="200848" y="7779"/>
                </a:lnTo>
                <a:lnTo>
                  <a:pt x="152613" y="0"/>
                </a:lnTo>
                <a:lnTo>
                  <a:pt x="104373" y="7779"/>
                </a:lnTo>
                <a:lnTo>
                  <a:pt x="62479" y="29444"/>
                </a:lnTo>
                <a:lnTo>
                  <a:pt x="29444" y="62479"/>
                </a:lnTo>
                <a:lnTo>
                  <a:pt x="7779" y="104373"/>
                </a:lnTo>
                <a:lnTo>
                  <a:pt x="0" y="152613"/>
                </a:lnTo>
                <a:lnTo>
                  <a:pt x="7779" y="200852"/>
                </a:lnTo>
                <a:lnTo>
                  <a:pt x="29444" y="242746"/>
                </a:lnTo>
                <a:lnTo>
                  <a:pt x="62479" y="275782"/>
                </a:lnTo>
                <a:lnTo>
                  <a:pt x="104373" y="297446"/>
                </a:lnTo>
                <a:lnTo>
                  <a:pt x="152613" y="305226"/>
                </a:lnTo>
                <a:close/>
              </a:path>
            </a:pathLst>
          </a:custGeom>
          <a:ln w="115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 txBox="1"/>
          <p:nvPr/>
        </p:nvSpPr>
        <p:spPr>
          <a:xfrm>
            <a:off x="10472128" y="7964962"/>
            <a:ext cx="140970" cy="2743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6567077" y="7959175"/>
            <a:ext cx="305435" cy="305435"/>
          </a:xfrm>
          <a:custGeom>
            <a:avLst/>
            <a:gdLst/>
            <a:ahLst/>
            <a:cxnLst/>
            <a:rect l="l" t="t" r="r" b="b"/>
            <a:pathLst>
              <a:path w="305434" h="305434">
                <a:moveTo>
                  <a:pt x="152613" y="0"/>
                </a:moveTo>
                <a:lnTo>
                  <a:pt x="104373" y="7779"/>
                </a:lnTo>
                <a:lnTo>
                  <a:pt x="62479" y="29444"/>
                </a:lnTo>
                <a:lnTo>
                  <a:pt x="29444" y="62479"/>
                </a:lnTo>
                <a:lnTo>
                  <a:pt x="7779" y="104373"/>
                </a:lnTo>
                <a:lnTo>
                  <a:pt x="0" y="152613"/>
                </a:lnTo>
                <a:lnTo>
                  <a:pt x="7779" y="200852"/>
                </a:lnTo>
                <a:lnTo>
                  <a:pt x="29444" y="242746"/>
                </a:lnTo>
                <a:lnTo>
                  <a:pt x="62479" y="275782"/>
                </a:lnTo>
                <a:lnTo>
                  <a:pt x="104373" y="297446"/>
                </a:lnTo>
                <a:lnTo>
                  <a:pt x="152613" y="305226"/>
                </a:lnTo>
                <a:lnTo>
                  <a:pt x="200848" y="297446"/>
                </a:lnTo>
                <a:lnTo>
                  <a:pt x="242742" y="275782"/>
                </a:lnTo>
                <a:lnTo>
                  <a:pt x="275779" y="242746"/>
                </a:lnTo>
                <a:lnTo>
                  <a:pt x="297445" y="200852"/>
                </a:lnTo>
                <a:lnTo>
                  <a:pt x="305226" y="152613"/>
                </a:lnTo>
                <a:lnTo>
                  <a:pt x="297445" y="104373"/>
                </a:lnTo>
                <a:lnTo>
                  <a:pt x="275779" y="62479"/>
                </a:lnTo>
                <a:lnTo>
                  <a:pt x="242742" y="29444"/>
                </a:lnTo>
                <a:lnTo>
                  <a:pt x="200848" y="7779"/>
                </a:lnTo>
                <a:lnTo>
                  <a:pt x="152613" y="0"/>
                </a:lnTo>
                <a:close/>
              </a:path>
            </a:pathLst>
          </a:custGeom>
          <a:solidFill>
            <a:srgbClr val="72BF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567077" y="7959175"/>
            <a:ext cx="305435" cy="305435"/>
          </a:xfrm>
          <a:custGeom>
            <a:avLst/>
            <a:gdLst/>
            <a:ahLst/>
            <a:cxnLst/>
            <a:rect l="l" t="t" r="r" b="b"/>
            <a:pathLst>
              <a:path w="305434" h="305434">
                <a:moveTo>
                  <a:pt x="152613" y="305226"/>
                </a:moveTo>
                <a:lnTo>
                  <a:pt x="200848" y="297446"/>
                </a:lnTo>
                <a:lnTo>
                  <a:pt x="242742" y="275782"/>
                </a:lnTo>
                <a:lnTo>
                  <a:pt x="275779" y="242746"/>
                </a:lnTo>
                <a:lnTo>
                  <a:pt x="297445" y="200852"/>
                </a:lnTo>
                <a:lnTo>
                  <a:pt x="305226" y="152613"/>
                </a:lnTo>
                <a:lnTo>
                  <a:pt x="297445" y="104373"/>
                </a:lnTo>
                <a:lnTo>
                  <a:pt x="275779" y="62479"/>
                </a:lnTo>
                <a:lnTo>
                  <a:pt x="242742" y="29444"/>
                </a:lnTo>
                <a:lnTo>
                  <a:pt x="200848" y="7779"/>
                </a:lnTo>
                <a:lnTo>
                  <a:pt x="152613" y="0"/>
                </a:lnTo>
                <a:lnTo>
                  <a:pt x="104373" y="7779"/>
                </a:lnTo>
                <a:lnTo>
                  <a:pt x="62479" y="29444"/>
                </a:lnTo>
                <a:lnTo>
                  <a:pt x="29444" y="62479"/>
                </a:lnTo>
                <a:lnTo>
                  <a:pt x="7779" y="104373"/>
                </a:lnTo>
                <a:lnTo>
                  <a:pt x="0" y="152613"/>
                </a:lnTo>
                <a:lnTo>
                  <a:pt x="7779" y="200852"/>
                </a:lnTo>
                <a:lnTo>
                  <a:pt x="29444" y="242746"/>
                </a:lnTo>
                <a:lnTo>
                  <a:pt x="62479" y="275782"/>
                </a:lnTo>
                <a:lnTo>
                  <a:pt x="104373" y="297446"/>
                </a:lnTo>
                <a:lnTo>
                  <a:pt x="152613" y="305226"/>
                </a:lnTo>
                <a:close/>
              </a:path>
            </a:pathLst>
          </a:custGeom>
          <a:ln w="115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6645019" y="7964962"/>
            <a:ext cx="140970" cy="2743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58490" y="989498"/>
            <a:ext cx="7110095" cy="0"/>
          </a:xfrm>
          <a:custGeom>
            <a:avLst/>
            <a:gdLst/>
            <a:ahLst/>
            <a:cxnLst/>
            <a:rect l="l" t="t" r="r" b="b"/>
            <a:pathLst>
              <a:path w="7110095">
                <a:moveTo>
                  <a:pt x="0" y="0"/>
                </a:moveTo>
                <a:lnTo>
                  <a:pt x="7109731" y="0"/>
                </a:lnTo>
              </a:path>
            </a:pathLst>
          </a:custGeom>
          <a:ln w="20941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51941" y="4797791"/>
            <a:ext cx="2525395" cy="22872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-635" algn="ctr">
              <a:lnSpc>
                <a:spcPct val="100000"/>
              </a:lnSpc>
              <a:spcBef>
                <a:spcPts val="95"/>
              </a:spcBef>
            </a:pPr>
            <a:r>
              <a:rPr sz="4950" spc="-40" dirty="0">
                <a:solidFill>
                  <a:srgbClr val="0C7014"/>
                </a:solidFill>
                <a:latin typeface="Arial"/>
                <a:cs typeface="Arial"/>
              </a:rPr>
              <a:t>Розгляд  </a:t>
            </a:r>
            <a:r>
              <a:rPr sz="4950" spc="60" dirty="0">
                <a:solidFill>
                  <a:srgbClr val="0C7014"/>
                </a:solidFill>
                <a:latin typeface="Arial"/>
                <a:cs typeface="Arial"/>
              </a:rPr>
              <a:t>заявок  </a:t>
            </a:r>
            <a:r>
              <a:rPr sz="4950" spc="229" dirty="0">
                <a:solidFill>
                  <a:srgbClr val="0C7014"/>
                </a:solidFill>
                <a:latin typeface="Arial"/>
                <a:cs typeface="Arial"/>
              </a:rPr>
              <a:t>Фондом</a:t>
            </a:r>
            <a:endParaRPr sz="49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39220" y="1930998"/>
            <a:ext cx="8219645" cy="77692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803846" y="1838559"/>
            <a:ext cx="4117340" cy="7296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400"/>
              </a:lnSpc>
              <a:spcBef>
                <a:spcPts val="95"/>
              </a:spcBef>
            </a:pPr>
            <a:r>
              <a:rPr sz="2300" spc="5" dirty="0">
                <a:latin typeface="Arial"/>
                <a:cs typeface="Arial"/>
              </a:rPr>
              <a:t>ОСББ </a:t>
            </a:r>
            <a:r>
              <a:rPr sz="2300" spc="-10" dirty="0">
                <a:latin typeface="Arial"/>
                <a:cs typeface="Arial"/>
              </a:rPr>
              <a:t>подає пакет  </a:t>
            </a:r>
            <a:r>
              <a:rPr sz="2300" dirty="0">
                <a:latin typeface="Arial"/>
                <a:cs typeface="Arial"/>
              </a:rPr>
              <a:t>документів у </a:t>
            </a:r>
            <a:r>
              <a:rPr sz="2300" spc="-5" dirty="0">
                <a:latin typeface="Arial"/>
                <a:cs typeface="Arial"/>
              </a:rPr>
              <a:t>відділення банку</a:t>
            </a:r>
            <a:endParaRPr sz="23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14159" y="3759967"/>
            <a:ext cx="2051050" cy="7296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0500" marR="5080" indent="-178435">
              <a:lnSpc>
                <a:spcPct val="100400"/>
              </a:lnSpc>
              <a:spcBef>
                <a:spcPts val="95"/>
              </a:spcBef>
            </a:pPr>
            <a:r>
              <a:rPr sz="2300" spc="5" dirty="0">
                <a:latin typeface="Arial"/>
                <a:cs typeface="Arial"/>
              </a:rPr>
              <a:t>ОСББ</a:t>
            </a:r>
            <a:r>
              <a:rPr sz="2300" spc="-9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отримує  грант/транш</a:t>
            </a:r>
            <a:endParaRPr sz="2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838442" y="4572332"/>
            <a:ext cx="2276475" cy="10814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400"/>
              </a:lnSpc>
              <a:spcBef>
                <a:spcPts val="95"/>
              </a:spcBef>
            </a:pPr>
            <a:r>
              <a:rPr sz="2300" dirty="0">
                <a:latin typeface="Arial"/>
                <a:cs typeface="Arial"/>
              </a:rPr>
              <a:t>Банк у </a:t>
            </a:r>
            <a:r>
              <a:rPr sz="2300" spc="-5" dirty="0">
                <a:latin typeface="Arial"/>
                <a:cs typeface="Arial"/>
              </a:rPr>
              <a:t>3-денний  </a:t>
            </a:r>
            <a:r>
              <a:rPr sz="2300" dirty="0">
                <a:latin typeface="Arial"/>
                <a:cs typeface="Arial"/>
              </a:rPr>
              <a:t>строк </a:t>
            </a:r>
            <a:r>
              <a:rPr sz="2300" spc="-10" dirty="0">
                <a:latin typeface="Arial"/>
                <a:cs typeface="Arial"/>
              </a:rPr>
              <a:t>передає  </a:t>
            </a:r>
            <a:r>
              <a:rPr sz="2300" dirty="0">
                <a:latin typeface="Arial"/>
                <a:cs typeface="Arial"/>
              </a:rPr>
              <a:t>заявку до</a:t>
            </a:r>
            <a:r>
              <a:rPr sz="2300" spc="-7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Фонду</a:t>
            </a:r>
            <a:endParaRPr sz="23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7762" y="8314802"/>
            <a:ext cx="2289810" cy="17849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542415" algn="r">
              <a:lnSpc>
                <a:spcPct val="100400"/>
              </a:lnSpc>
              <a:spcBef>
                <a:spcPts val="95"/>
              </a:spcBef>
            </a:pPr>
            <a:r>
              <a:rPr sz="2300" spc="-5" dirty="0">
                <a:latin typeface="Arial"/>
                <a:cs typeface="Arial"/>
              </a:rPr>
              <a:t>Фонд  </a:t>
            </a:r>
            <a:r>
              <a:rPr sz="2300" dirty="0">
                <a:latin typeface="Arial"/>
                <a:cs typeface="Arial"/>
              </a:rPr>
              <a:t>повідомляє  </a:t>
            </a:r>
            <a:r>
              <a:rPr sz="2300" spc="5" dirty="0">
                <a:latin typeface="Arial"/>
                <a:cs typeface="Arial"/>
              </a:rPr>
              <a:t>ОСББ</a:t>
            </a:r>
            <a:r>
              <a:rPr sz="2300" spc="-8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про  рішення</a:t>
            </a:r>
            <a:r>
              <a:rPr sz="2300" spc="-75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поштою  </a:t>
            </a:r>
            <a:r>
              <a:rPr sz="2300" spc="-15" dirty="0">
                <a:latin typeface="Arial"/>
                <a:cs typeface="Arial"/>
              </a:rPr>
              <a:t>та </a:t>
            </a:r>
            <a:r>
              <a:rPr sz="2300" spc="-25" dirty="0">
                <a:latin typeface="Arial"/>
                <a:cs typeface="Arial"/>
              </a:rPr>
              <a:t>ел.</a:t>
            </a:r>
            <a:r>
              <a:rPr sz="2300" spc="-50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поштою</a:t>
            </a:r>
            <a:endParaRPr sz="23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887725" y="8095080"/>
            <a:ext cx="2837815" cy="21367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400"/>
              </a:lnSpc>
              <a:spcBef>
                <a:spcPts val="95"/>
              </a:spcBef>
            </a:pPr>
            <a:r>
              <a:rPr sz="2300" dirty="0">
                <a:latin typeface="Arial"/>
                <a:cs typeface="Arial"/>
              </a:rPr>
              <a:t>Фонд оцінює </a:t>
            </a:r>
            <a:r>
              <a:rPr sz="2300" spc="5" dirty="0">
                <a:latin typeface="Arial"/>
                <a:cs typeface="Arial"/>
              </a:rPr>
              <a:t>заявку  </a:t>
            </a:r>
            <a:r>
              <a:rPr sz="2300" spc="-15" dirty="0">
                <a:latin typeface="Arial"/>
                <a:cs typeface="Arial"/>
              </a:rPr>
              <a:t>та </a:t>
            </a:r>
            <a:r>
              <a:rPr sz="2300" dirty="0">
                <a:latin typeface="Arial"/>
                <a:cs typeface="Arial"/>
              </a:rPr>
              <a:t>приймає </a:t>
            </a:r>
            <a:r>
              <a:rPr sz="2300" spc="-5" dirty="0">
                <a:latin typeface="Arial"/>
                <a:cs typeface="Arial"/>
              </a:rPr>
              <a:t>рішення:  </a:t>
            </a:r>
            <a:r>
              <a:rPr sz="2300" i="1" dirty="0">
                <a:latin typeface="Arial"/>
                <a:cs typeface="Arial"/>
              </a:rPr>
              <a:t>а)</a:t>
            </a:r>
            <a:r>
              <a:rPr sz="2300" i="1" spc="-10" dirty="0">
                <a:latin typeface="Arial"/>
                <a:cs typeface="Arial"/>
              </a:rPr>
              <a:t> </a:t>
            </a:r>
            <a:r>
              <a:rPr sz="2300" i="1" spc="-15" dirty="0">
                <a:latin typeface="Arial"/>
                <a:cs typeface="Arial"/>
              </a:rPr>
              <a:t>схвалити</a:t>
            </a:r>
            <a:endParaRPr sz="2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2300" i="1" dirty="0">
                <a:latin typeface="Arial"/>
                <a:cs typeface="Arial"/>
              </a:rPr>
              <a:t>б) відхилити</a:t>
            </a:r>
            <a:endParaRPr sz="2300">
              <a:latin typeface="Arial"/>
              <a:cs typeface="Arial"/>
            </a:endParaRPr>
          </a:p>
          <a:p>
            <a:pPr marL="12700" marR="567690">
              <a:lnSpc>
                <a:spcPct val="100400"/>
              </a:lnSpc>
            </a:pPr>
            <a:r>
              <a:rPr sz="2300" i="1" dirty="0">
                <a:latin typeface="Arial"/>
                <a:cs typeface="Arial"/>
              </a:rPr>
              <a:t>в) </a:t>
            </a:r>
            <a:r>
              <a:rPr sz="2300" i="1" spc="-10" dirty="0">
                <a:latin typeface="Arial"/>
                <a:cs typeface="Arial"/>
              </a:rPr>
              <a:t>повернути </a:t>
            </a:r>
            <a:r>
              <a:rPr sz="2300" i="1" spc="-5" dirty="0">
                <a:latin typeface="Arial"/>
                <a:cs typeface="Arial"/>
              </a:rPr>
              <a:t>на  доопрацювання</a:t>
            </a:r>
            <a:endParaRPr sz="23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2596475" y="2617"/>
            <a:ext cx="7508240" cy="11303635"/>
          </a:xfrm>
          <a:custGeom>
            <a:avLst/>
            <a:gdLst/>
            <a:ahLst/>
            <a:cxnLst/>
            <a:rect l="l" t="t" r="r" b="b"/>
            <a:pathLst>
              <a:path w="7508240" h="11303635">
                <a:moveTo>
                  <a:pt x="0" y="11303320"/>
                </a:moveTo>
                <a:lnTo>
                  <a:pt x="7507614" y="11303320"/>
                </a:lnTo>
                <a:lnTo>
                  <a:pt x="7507614" y="0"/>
                </a:lnTo>
                <a:lnTo>
                  <a:pt x="0" y="0"/>
                </a:lnTo>
                <a:lnTo>
                  <a:pt x="0" y="11303320"/>
                </a:lnTo>
                <a:close/>
              </a:path>
            </a:pathLst>
          </a:custGeom>
          <a:solidFill>
            <a:srgbClr val="0C70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3551084" y="951022"/>
            <a:ext cx="5744210" cy="4400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700" spc="-25" dirty="0">
                <a:solidFill>
                  <a:srgbClr val="FFFFFF"/>
                </a:solidFill>
              </a:rPr>
              <a:t>Грант </a:t>
            </a:r>
            <a:r>
              <a:rPr sz="2700" dirty="0">
                <a:solidFill>
                  <a:srgbClr val="FFFFFF"/>
                </a:solidFill>
              </a:rPr>
              <a:t>виплачується </a:t>
            </a:r>
            <a:r>
              <a:rPr sz="2700" spc="5" dirty="0">
                <a:solidFill>
                  <a:srgbClr val="FFFFFF"/>
                </a:solidFill>
              </a:rPr>
              <a:t>3-ма</a:t>
            </a:r>
            <a:r>
              <a:rPr sz="2700" spc="-114" dirty="0">
                <a:solidFill>
                  <a:srgbClr val="FFFFFF"/>
                </a:solidFill>
              </a:rPr>
              <a:t> </a:t>
            </a:r>
            <a:r>
              <a:rPr sz="2700" spc="10" dirty="0">
                <a:solidFill>
                  <a:srgbClr val="FFFFFF"/>
                </a:solidFill>
              </a:rPr>
              <a:t>траншами</a:t>
            </a:r>
            <a:endParaRPr sz="2700"/>
          </a:p>
        </p:txBody>
      </p:sp>
      <p:sp>
        <p:nvSpPr>
          <p:cNvPr id="12" name="object 12"/>
          <p:cNvSpPr txBox="1"/>
          <p:nvPr/>
        </p:nvSpPr>
        <p:spPr>
          <a:xfrm>
            <a:off x="13551084" y="1780069"/>
            <a:ext cx="5330190" cy="168402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700" spc="10" dirty="0">
                <a:solidFill>
                  <a:srgbClr val="FFFFFF"/>
                </a:solidFill>
                <a:latin typeface="Arial"/>
                <a:cs typeface="Arial"/>
              </a:rPr>
              <a:t>Принцип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«єдиного </a:t>
            </a:r>
            <a:r>
              <a:rPr sz="2700" spc="5" dirty="0">
                <a:solidFill>
                  <a:srgbClr val="FFFFFF"/>
                </a:solidFill>
                <a:latin typeface="Arial"/>
                <a:cs typeface="Arial"/>
              </a:rPr>
              <a:t>вікна»</a:t>
            </a:r>
            <a:r>
              <a:rPr sz="27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spc="10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endParaRPr sz="2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Подання </a:t>
            </a:r>
            <a:r>
              <a:rPr sz="2700" spc="5" dirty="0">
                <a:solidFill>
                  <a:srgbClr val="FFFFFF"/>
                </a:solidFill>
                <a:latin typeface="Arial"/>
                <a:cs typeface="Arial"/>
              </a:rPr>
              <a:t>документів</a:t>
            </a:r>
            <a:r>
              <a:rPr sz="27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spc="10" dirty="0">
                <a:solidFill>
                  <a:srgbClr val="FFFFFF"/>
                </a:solidFill>
                <a:latin typeface="Arial"/>
                <a:cs typeface="Arial"/>
              </a:rPr>
              <a:t>ОСББ</a:t>
            </a:r>
            <a:endParaRPr sz="2700">
              <a:latin typeface="Arial"/>
              <a:cs typeface="Arial"/>
            </a:endParaRPr>
          </a:p>
          <a:p>
            <a:pPr marL="12700" marR="5080">
              <a:lnSpc>
                <a:spcPct val="100699"/>
              </a:lnSpc>
              <a:spcBef>
                <a:spcPts val="5"/>
              </a:spcBef>
            </a:pPr>
            <a:r>
              <a:rPr sz="2700" spc="-15" dirty="0">
                <a:solidFill>
                  <a:srgbClr val="FFFFFF"/>
                </a:solidFill>
                <a:latin typeface="Arial"/>
                <a:cs typeface="Arial"/>
              </a:rPr>
              <a:t>щодо </a:t>
            </a:r>
            <a:r>
              <a:rPr sz="2700" spc="5" dirty="0">
                <a:solidFill>
                  <a:srgbClr val="FFFFFF"/>
                </a:solidFill>
                <a:latin typeface="Arial"/>
                <a:cs typeface="Arial"/>
              </a:rPr>
              <a:t>участі </a:t>
            </a:r>
            <a:r>
              <a:rPr sz="2700" spc="10" dirty="0">
                <a:solidFill>
                  <a:srgbClr val="FFFFFF"/>
                </a:solidFill>
                <a:latin typeface="Arial"/>
                <a:cs typeface="Arial"/>
              </a:rPr>
              <a:t>в </a:t>
            </a:r>
            <a:r>
              <a:rPr sz="2700" spc="5" dirty="0">
                <a:solidFill>
                  <a:srgbClr val="FFFFFF"/>
                </a:solidFill>
                <a:latin typeface="Arial"/>
                <a:cs typeface="Arial"/>
              </a:rPr>
              <a:t>Програмі </a:t>
            </a:r>
            <a:r>
              <a:rPr sz="2700" spc="-15" dirty="0">
                <a:solidFill>
                  <a:srgbClr val="FFFFFF"/>
                </a:solidFill>
                <a:latin typeface="Arial"/>
                <a:cs typeface="Arial"/>
              </a:rPr>
              <a:t>ведеться 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через </a:t>
            </a:r>
            <a:r>
              <a:rPr sz="2700" spc="5" dirty="0">
                <a:solidFill>
                  <a:srgbClr val="FFFFFF"/>
                </a:solidFill>
                <a:latin typeface="Arial"/>
                <a:cs typeface="Arial"/>
              </a:rPr>
              <a:t>відділення</a:t>
            </a:r>
            <a:r>
              <a:rPr sz="27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банку-партнера</a:t>
            </a:r>
            <a:endParaRPr sz="27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551084" y="3852686"/>
            <a:ext cx="4940300" cy="1269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95"/>
              </a:spcBef>
            </a:pPr>
            <a:r>
              <a:rPr sz="2700" spc="5" dirty="0">
                <a:solidFill>
                  <a:srgbClr val="FFFFFF"/>
                </a:solidFill>
                <a:latin typeface="Arial"/>
                <a:cs typeface="Arial"/>
              </a:rPr>
              <a:t>Фонд перевіряє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усі </a:t>
            </a:r>
            <a:r>
              <a:rPr sz="2700" spc="5" dirty="0">
                <a:solidFill>
                  <a:srgbClr val="FFFFFF"/>
                </a:solidFill>
                <a:latin typeface="Arial"/>
                <a:cs typeface="Arial"/>
              </a:rPr>
              <a:t>документи, 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що стосуються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spc="10" dirty="0">
                <a:solidFill>
                  <a:srgbClr val="FFFFFF"/>
                </a:solidFill>
                <a:latin typeface="Arial"/>
                <a:cs typeface="Arial"/>
              </a:rPr>
              <a:t>Програми</a:t>
            </a:r>
            <a:endParaRPr sz="2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2700" spc="-10" dirty="0">
                <a:solidFill>
                  <a:srgbClr val="FFFFFF"/>
                </a:solidFill>
                <a:latin typeface="Arial"/>
                <a:cs typeface="Arial"/>
              </a:rPr>
              <a:t>та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виплати</a:t>
            </a:r>
            <a:r>
              <a:rPr sz="2700" spc="10" dirty="0">
                <a:solidFill>
                  <a:srgbClr val="FFFFFF"/>
                </a:solidFill>
                <a:latin typeface="Arial"/>
                <a:cs typeface="Arial"/>
              </a:rPr>
              <a:t> гранту</a:t>
            </a:r>
            <a:endParaRPr sz="27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551084" y="5510781"/>
            <a:ext cx="4265930" cy="1269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95"/>
              </a:spcBef>
            </a:pPr>
            <a:r>
              <a:rPr sz="2700" spc="-25" dirty="0">
                <a:solidFill>
                  <a:srgbClr val="FFFFFF"/>
                </a:solidFill>
                <a:latin typeface="Arial"/>
                <a:cs typeface="Arial"/>
              </a:rPr>
              <a:t>Грант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виплачується </a:t>
            </a:r>
            <a:r>
              <a:rPr sz="2700" spc="10" dirty="0">
                <a:solidFill>
                  <a:srgbClr val="FFFFFF"/>
                </a:solidFill>
                <a:latin typeface="Arial"/>
                <a:cs typeface="Arial"/>
              </a:rPr>
              <a:t>ОСББ  </a:t>
            </a:r>
            <a:r>
              <a:rPr sz="2700" spc="5" dirty="0">
                <a:solidFill>
                  <a:srgbClr val="FFFFFF"/>
                </a:solidFill>
                <a:latin typeface="Arial"/>
                <a:cs typeface="Arial"/>
              </a:rPr>
              <a:t>тільки після </a:t>
            </a:r>
            <a:r>
              <a:rPr sz="2700" spc="10" dirty="0">
                <a:solidFill>
                  <a:srgbClr val="FFFFFF"/>
                </a:solidFill>
                <a:latin typeface="Arial"/>
                <a:cs typeface="Arial"/>
              </a:rPr>
              <a:t>понесення  </a:t>
            </a:r>
            <a:r>
              <a:rPr sz="2700" spc="5" dirty="0">
                <a:solidFill>
                  <a:srgbClr val="FFFFFF"/>
                </a:solidFill>
                <a:latin typeface="Arial"/>
                <a:cs typeface="Arial"/>
              </a:rPr>
              <a:t>відповідних</a:t>
            </a:r>
            <a:r>
              <a:rPr sz="27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витрат</a:t>
            </a:r>
            <a:endParaRPr sz="27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551084" y="7168875"/>
            <a:ext cx="4643120" cy="2098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95"/>
              </a:spcBef>
            </a:pP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Кредит </a:t>
            </a:r>
            <a:r>
              <a:rPr sz="2700" spc="5" dirty="0">
                <a:solidFill>
                  <a:srgbClr val="FFFFFF"/>
                </a:solidFill>
                <a:latin typeface="Arial"/>
                <a:cs typeface="Arial"/>
              </a:rPr>
              <a:t>не </a:t>
            </a:r>
            <a:r>
              <a:rPr sz="2700" spc="10" dirty="0">
                <a:solidFill>
                  <a:srgbClr val="FFFFFF"/>
                </a:solidFill>
                <a:latin typeface="Arial"/>
                <a:cs typeface="Arial"/>
              </a:rPr>
              <a:t>є </a:t>
            </a:r>
            <a:r>
              <a:rPr sz="2700" spc="5" dirty="0">
                <a:solidFill>
                  <a:srgbClr val="FFFFFF"/>
                </a:solidFill>
                <a:latin typeface="Arial"/>
                <a:cs typeface="Arial"/>
              </a:rPr>
              <a:t>обов’язковим.  </a:t>
            </a:r>
            <a:r>
              <a:rPr sz="2700" spc="10" dirty="0">
                <a:solidFill>
                  <a:srgbClr val="FFFFFF"/>
                </a:solidFill>
                <a:latin typeface="Arial"/>
                <a:cs typeface="Arial"/>
              </a:rPr>
              <a:t>Оцінку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кредитоспроможності  </a:t>
            </a:r>
            <a:r>
              <a:rPr sz="2700" spc="10" dirty="0">
                <a:solidFill>
                  <a:srgbClr val="FFFFFF"/>
                </a:solidFill>
                <a:latin typeface="Arial"/>
                <a:cs typeface="Arial"/>
              </a:rPr>
              <a:t>ОСББ </a:t>
            </a:r>
            <a:r>
              <a:rPr sz="2700" spc="-10" dirty="0">
                <a:solidFill>
                  <a:srgbClr val="FFFFFF"/>
                </a:solidFill>
                <a:latin typeface="Arial"/>
                <a:cs typeface="Arial"/>
              </a:rPr>
              <a:t>та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ухвалення </a:t>
            </a:r>
            <a:r>
              <a:rPr sz="2700" spc="5" dirty="0">
                <a:solidFill>
                  <a:srgbClr val="FFFFFF"/>
                </a:solidFill>
                <a:latin typeface="Arial"/>
                <a:cs typeface="Arial"/>
              </a:rPr>
              <a:t>рішення  </a:t>
            </a:r>
            <a:r>
              <a:rPr sz="2700" spc="10" dirty="0">
                <a:solidFill>
                  <a:srgbClr val="FFFFFF"/>
                </a:solidFill>
                <a:latin typeface="Arial"/>
                <a:cs typeface="Arial"/>
              </a:rPr>
              <a:t>про </a:t>
            </a:r>
            <a:r>
              <a:rPr sz="2700" spc="5" dirty="0">
                <a:solidFill>
                  <a:srgbClr val="FFFFFF"/>
                </a:solidFill>
                <a:latin typeface="Arial"/>
                <a:cs typeface="Arial"/>
              </a:rPr>
              <a:t>позику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здійснює</a:t>
            </a:r>
            <a:r>
              <a:rPr sz="27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Arial"/>
                <a:cs typeface="Arial"/>
              </a:rPr>
              <a:t>банк</a:t>
            </a:r>
            <a:endParaRPr sz="2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2700" spc="10" dirty="0">
                <a:solidFill>
                  <a:srgbClr val="FFFFFF"/>
                </a:solidFill>
                <a:latin typeface="Arial"/>
                <a:cs typeface="Arial"/>
              </a:rPr>
              <a:t>у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разі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звернення</a:t>
            </a:r>
            <a:r>
              <a:rPr sz="27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spc="10" dirty="0">
                <a:solidFill>
                  <a:srgbClr val="FFFFFF"/>
                </a:solidFill>
                <a:latin typeface="Arial"/>
                <a:cs typeface="Arial"/>
              </a:rPr>
              <a:t>ОСББ</a:t>
            </a:r>
            <a:endParaRPr sz="27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551084" y="9656016"/>
            <a:ext cx="3980815" cy="8547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95"/>
              </a:spcBef>
            </a:pP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Середній </a:t>
            </a:r>
            <a:r>
              <a:rPr sz="2700" spc="10" dirty="0">
                <a:solidFill>
                  <a:srgbClr val="FFFFFF"/>
                </a:solidFill>
                <a:latin typeface="Arial"/>
                <a:cs typeface="Arial"/>
              </a:rPr>
              <a:t>строк </a:t>
            </a:r>
            <a:r>
              <a:rPr sz="2700" spc="-10" dirty="0">
                <a:solidFill>
                  <a:srgbClr val="FFFFFF"/>
                </a:solidFill>
                <a:latin typeface="Arial"/>
                <a:cs typeface="Arial"/>
              </a:rPr>
              <a:t>розгляду 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заявок </a:t>
            </a:r>
            <a:r>
              <a:rPr sz="2700" spc="10" dirty="0">
                <a:solidFill>
                  <a:srgbClr val="FFFFFF"/>
                </a:solidFill>
                <a:latin typeface="Arial"/>
                <a:cs typeface="Arial"/>
              </a:rPr>
              <a:t>– 1</a:t>
            </a:r>
            <a:r>
              <a:rPr sz="27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spc="5" dirty="0">
                <a:solidFill>
                  <a:srgbClr val="FFFFFF"/>
                </a:solidFill>
                <a:latin typeface="Arial"/>
                <a:cs typeface="Arial"/>
              </a:rPr>
              <a:t>місяць</a:t>
            </a:r>
            <a:endParaRPr sz="27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3177609" y="1079160"/>
            <a:ext cx="210185" cy="210185"/>
          </a:xfrm>
          <a:custGeom>
            <a:avLst/>
            <a:gdLst/>
            <a:ahLst/>
            <a:cxnLst/>
            <a:rect l="l" t="t" r="r" b="b"/>
            <a:pathLst>
              <a:path w="210184" h="210184">
                <a:moveTo>
                  <a:pt x="0" y="209574"/>
                </a:moveTo>
                <a:lnTo>
                  <a:pt x="209574" y="209574"/>
                </a:lnTo>
                <a:lnTo>
                  <a:pt x="209574" y="0"/>
                </a:lnTo>
                <a:lnTo>
                  <a:pt x="0" y="0"/>
                </a:lnTo>
                <a:lnTo>
                  <a:pt x="0" y="2095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3177609" y="1906779"/>
            <a:ext cx="210185" cy="210185"/>
          </a:xfrm>
          <a:custGeom>
            <a:avLst/>
            <a:gdLst/>
            <a:ahLst/>
            <a:cxnLst/>
            <a:rect l="l" t="t" r="r" b="b"/>
            <a:pathLst>
              <a:path w="210184" h="210185">
                <a:moveTo>
                  <a:pt x="0" y="209574"/>
                </a:moveTo>
                <a:lnTo>
                  <a:pt x="209574" y="209574"/>
                </a:lnTo>
                <a:lnTo>
                  <a:pt x="209574" y="0"/>
                </a:lnTo>
                <a:lnTo>
                  <a:pt x="0" y="0"/>
                </a:lnTo>
                <a:lnTo>
                  <a:pt x="0" y="2095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3177609" y="3996192"/>
            <a:ext cx="210185" cy="210185"/>
          </a:xfrm>
          <a:custGeom>
            <a:avLst/>
            <a:gdLst/>
            <a:ahLst/>
            <a:cxnLst/>
            <a:rect l="l" t="t" r="r" b="b"/>
            <a:pathLst>
              <a:path w="210184" h="210185">
                <a:moveTo>
                  <a:pt x="0" y="209574"/>
                </a:moveTo>
                <a:lnTo>
                  <a:pt x="209574" y="209574"/>
                </a:lnTo>
                <a:lnTo>
                  <a:pt x="209574" y="0"/>
                </a:lnTo>
                <a:lnTo>
                  <a:pt x="0" y="0"/>
                </a:lnTo>
                <a:lnTo>
                  <a:pt x="0" y="2095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3177609" y="5642508"/>
            <a:ext cx="210185" cy="210185"/>
          </a:xfrm>
          <a:custGeom>
            <a:avLst/>
            <a:gdLst/>
            <a:ahLst/>
            <a:cxnLst/>
            <a:rect l="l" t="t" r="r" b="b"/>
            <a:pathLst>
              <a:path w="210184" h="210185">
                <a:moveTo>
                  <a:pt x="0" y="209574"/>
                </a:moveTo>
                <a:lnTo>
                  <a:pt x="209574" y="209574"/>
                </a:lnTo>
                <a:lnTo>
                  <a:pt x="209574" y="0"/>
                </a:lnTo>
                <a:lnTo>
                  <a:pt x="0" y="0"/>
                </a:lnTo>
                <a:lnTo>
                  <a:pt x="0" y="2095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3177609" y="7288824"/>
            <a:ext cx="210185" cy="210185"/>
          </a:xfrm>
          <a:custGeom>
            <a:avLst/>
            <a:gdLst/>
            <a:ahLst/>
            <a:cxnLst/>
            <a:rect l="l" t="t" r="r" b="b"/>
            <a:pathLst>
              <a:path w="210184" h="210184">
                <a:moveTo>
                  <a:pt x="0" y="209574"/>
                </a:moveTo>
                <a:lnTo>
                  <a:pt x="209574" y="209574"/>
                </a:lnTo>
                <a:lnTo>
                  <a:pt x="209574" y="0"/>
                </a:lnTo>
                <a:lnTo>
                  <a:pt x="0" y="0"/>
                </a:lnTo>
                <a:lnTo>
                  <a:pt x="0" y="2095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3177609" y="9787743"/>
            <a:ext cx="210185" cy="210185"/>
          </a:xfrm>
          <a:custGeom>
            <a:avLst/>
            <a:gdLst/>
            <a:ahLst/>
            <a:cxnLst/>
            <a:rect l="l" t="t" r="r" b="b"/>
            <a:pathLst>
              <a:path w="210184" h="210184">
                <a:moveTo>
                  <a:pt x="0" y="209574"/>
                </a:moveTo>
                <a:lnTo>
                  <a:pt x="209574" y="209574"/>
                </a:lnTo>
                <a:lnTo>
                  <a:pt x="209574" y="0"/>
                </a:lnTo>
                <a:lnTo>
                  <a:pt x="0" y="0"/>
                </a:lnTo>
                <a:lnTo>
                  <a:pt x="0" y="2095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58490" y="989498"/>
            <a:ext cx="14345285" cy="0"/>
          </a:xfrm>
          <a:custGeom>
            <a:avLst/>
            <a:gdLst/>
            <a:ahLst/>
            <a:cxnLst/>
            <a:rect l="l" t="t" r="r" b="b"/>
            <a:pathLst>
              <a:path w="14345285">
                <a:moveTo>
                  <a:pt x="0" y="0"/>
                </a:moveTo>
                <a:lnTo>
                  <a:pt x="14345112" y="0"/>
                </a:lnTo>
              </a:path>
            </a:pathLst>
          </a:custGeom>
          <a:ln w="20941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864315" y="3227407"/>
            <a:ext cx="4142740" cy="7048500"/>
          </a:xfrm>
          <a:custGeom>
            <a:avLst/>
            <a:gdLst/>
            <a:ahLst/>
            <a:cxnLst/>
            <a:rect l="l" t="t" r="r" b="b"/>
            <a:pathLst>
              <a:path w="4142740" h="7048500">
                <a:moveTo>
                  <a:pt x="3900122" y="838200"/>
                </a:moveTo>
                <a:lnTo>
                  <a:pt x="242170" y="838200"/>
                </a:lnTo>
                <a:lnTo>
                  <a:pt x="242170" y="7048500"/>
                </a:lnTo>
                <a:lnTo>
                  <a:pt x="3900122" y="7048500"/>
                </a:lnTo>
                <a:lnTo>
                  <a:pt x="3900122" y="7023100"/>
                </a:lnTo>
                <a:lnTo>
                  <a:pt x="2931460" y="7023100"/>
                </a:lnTo>
                <a:lnTo>
                  <a:pt x="2931460" y="6654800"/>
                </a:lnTo>
                <a:lnTo>
                  <a:pt x="739244" y="6654800"/>
                </a:lnTo>
                <a:lnTo>
                  <a:pt x="739244" y="6464300"/>
                </a:lnTo>
                <a:lnTo>
                  <a:pt x="968651" y="6464300"/>
                </a:lnTo>
                <a:lnTo>
                  <a:pt x="968651" y="6413500"/>
                </a:lnTo>
                <a:lnTo>
                  <a:pt x="739244" y="6413500"/>
                </a:lnTo>
                <a:lnTo>
                  <a:pt x="739244" y="6299200"/>
                </a:lnTo>
                <a:lnTo>
                  <a:pt x="1707906" y="6299200"/>
                </a:lnTo>
                <a:lnTo>
                  <a:pt x="1707906" y="6019800"/>
                </a:lnTo>
                <a:lnTo>
                  <a:pt x="739244" y="6019800"/>
                </a:lnTo>
                <a:lnTo>
                  <a:pt x="739244" y="5842000"/>
                </a:lnTo>
                <a:lnTo>
                  <a:pt x="968651" y="5842000"/>
                </a:lnTo>
                <a:lnTo>
                  <a:pt x="968651" y="5778500"/>
                </a:lnTo>
                <a:lnTo>
                  <a:pt x="739244" y="5778500"/>
                </a:lnTo>
                <a:lnTo>
                  <a:pt x="739244" y="5664200"/>
                </a:lnTo>
                <a:lnTo>
                  <a:pt x="1707906" y="5664200"/>
                </a:lnTo>
                <a:lnTo>
                  <a:pt x="1707906" y="5359400"/>
                </a:lnTo>
                <a:lnTo>
                  <a:pt x="739244" y="5359400"/>
                </a:lnTo>
                <a:lnTo>
                  <a:pt x="739244" y="5143500"/>
                </a:lnTo>
                <a:lnTo>
                  <a:pt x="968651" y="5143500"/>
                </a:lnTo>
                <a:lnTo>
                  <a:pt x="968651" y="5092700"/>
                </a:lnTo>
                <a:lnTo>
                  <a:pt x="739244" y="5092700"/>
                </a:lnTo>
                <a:lnTo>
                  <a:pt x="739244" y="5016500"/>
                </a:lnTo>
                <a:lnTo>
                  <a:pt x="1707906" y="5016500"/>
                </a:lnTo>
                <a:lnTo>
                  <a:pt x="1707906" y="4686300"/>
                </a:lnTo>
                <a:lnTo>
                  <a:pt x="739244" y="4686300"/>
                </a:lnTo>
                <a:lnTo>
                  <a:pt x="739244" y="4495800"/>
                </a:lnTo>
                <a:lnTo>
                  <a:pt x="968651" y="4495800"/>
                </a:lnTo>
                <a:lnTo>
                  <a:pt x="968651" y="4432300"/>
                </a:lnTo>
                <a:lnTo>
                  <a:pt x="739244" y="4432300"/>
                </a:lnTo>
                <a:lnTo>
                  <a:pt x="739244" y="4330700"/>
                </a:lnTo>
                <a:lnTo>
                  <a:pt x="1707906" y="4330700"/>
                </a:lnTo>
                <a:lnTo>
                  <a:pt x="1707906" y="4025900"/>
                </a:lnTo>
                <a:lnTo>
                  <a:pt x="739244" y="4025900"/>
                </a:lnTo>
                <a:lnTo>
                  <a:pt x="739244" y="3835400"/>
                </a:lnTo>
                <a:lnTo>
                  <a:pt x="968651" y="3835400"/>
                </a:lnTo>
                <a:lnTo>
                  <a:pt x="968651" y="3784600"/>
                </a:lnTo>
                <a:lnTo>
                  <a:pt x="739244" y="3784600"/>
                </a:lnTo>
                <a:lnTo>
                  <a:pt x="739244" y="3683000"/>
                </a:lnTo>
                <a:lnTo>
                  <a:pt x="1707906" y="3683000"/>
                </a:lnTo>
                <a:lnTo>
                  <a:pt x="1707906" y="3365500"/>
                </a:lnTo>
                <a:lnTo>
                  <a:pt x="739244" y="3365500"/>
                </a:lnTo>
                <a:lnTo>
                  <a:pt x="739244" y="3175000"/>
                </a:lnTo>
                <a:lnTo>
                  <a:pt x="968651" y="3175000"/>
                </a:lnTo>
                <a:lnTo>
                  <a:pt x="968651" y="3124200"/>
                </a:lnTo>
                <a:lnTo>
                  <a:pt x="739244" y="3124200"/>
                </a:lnTo>
                <a:lnTo>
                  <a:pt x="739244" y="3009900"/>
                </a:lnTo>
                <a:lnTo>
                  <a:pt x="1707906" y="3009900"/>
                </a:lnTo>
                <a:lnTo>
                  <a:pt x="1707906" y="2705100"/>
                </a:lnTo>
                <a:lnTo>
                  <a:pt x="739244" y="2705100"/>
                </a:lnTo>
                <a:lnTo>
                  <a:pt x="739244" y="2514600"/>
                </a:lnTo>
                <a:lnTo>
                  <a:pt x="968651" y="2514600"/>
                </a:lnTo>
                <a:lnTo>
                  <a:pt x="968651" y="2463800"/>
                </a:lnTo>
                <a:lnTo>
                  <a:pt x="739244" y="2463800"/>
                </a:lnTo>
                <a:lnTo>
                  <a:pt x="739244" y="2362200"/>
                </a:lnTo>
                <a:lnTo>
                  <a:pt x="1707906" y="2362200"/>
                </a:lnTo>
                <a:lnTo>
                  <a:pt x="1707906" y="2044700"/>
                </a:lnTo>
                <a:lnTo>
                  <a:pt x="739244" y="2044700"/>
                </a:lnTo>
                <a:lnTo>
                  <a:pt x="739244" y="1866900"/>
                </a:lnTo>
                <a:lnTo>
                  <a:pt x="968651" y="1866900"/>
                </a:lnTo>
                <a:lnTo>
                  <a:pt x="968651" y="1816100"/>
                </a:lnTo>
                <a:lnTo>
                  <a:pt x="739244" y="1816100"/>
                </a:lnTo>
                <a:lnTo>
                  <a:pt x="739244" y="1701800"/>
                </a:lnTo>
                <a:lnTo>
                  <a:pt x="3900122" y="1701800"/>
                </a:lnTo>
                <a:lnTo>
                  <a:pt x="3900122" y="1689100"/>
                </a:lnTo>
                <a:lnTo>
                  <a:pt x="1707906" y="1689100"/>
                </a:lnTo>
                <a:lnTo>
                  <a:pt x="1707906" y="1384300"/>
                </a:lnTo>
                <a:lnTo>
                  <a:pt x="739244" y="1384300"/>
                </a:lnTo>
                <a:lnTo>
                  <a:pt x="739244" y="1193800"/>
                </a:lnTo>
                <a:lnTo>
                  <a:pt x="968651" y="1193800"/>
                </a:lnTo>
                <a:lnTo>
                  <a:pt x="968651" y="1130300"/>
                </a:lnTo>
                <a:lnTo>
                  <a:pt x="739244" y="1130300"/>
                </a:lnTo>
                <a:lnTo>
                  <a:pt x="739244" y="1028700"/>
                </a:lnTo>
                <a:lnTo>
                  <a:pt x="3900122" y="1028700"/>
                </a:lnTo>
                <a:lnTo>
                  <a:pt x="3900122" y="838200"/>
                </a:lnTo>
                <a:close/>
              </a:path>
              <a:path w="4142740" h="7048500">
                <a:moveTo>
                  <a:pt x="3900122" y="6299200"/>
                </a:moveTo>
                <a:lnTo>
                  <a:pt x="3454030" y="6299200"/>
                </a:lnTo>
                <a:lnTo>
                  <a:pt x="3454030" y="7023100"/>
                </a:lnTo>
                <a:lnTo>
                  <a:pt x="3900122" y="7023100"/>
                </a:lnTo>
                <a:lnTo>
                  <a:pt x="3900122" y="6299200"/>
                </a:lnTo>
                <a:close/>
              </a:path>
              <a:path w="4142740" h="7048500">
                <a:moveTo>
                  <a:pt x="968651" y="6464300"/>
                </a:moveTo>
                <a:lnTo>
                  <a:pt x="904935" y="6464300"/>
                </a:lnTo>
                <a:lnTo>
                  <a:pt x="904935" y="6654800"/>
                </a:lnTo>
                <a:lnTo>
                  <a:pt x="968651" y="6654800"/>
                </a:lnTo>
                <a:lnTo>
                  <a:pt x="968651" y="6464300"/>
                </a:lnTo>
                <a:close/>
              </a:path>
              <a:path w="4142740" h="7048500">
                <a:moveTo>
                  <a:pt x="1707906" y="6299200"/>
                </a:moveTo>
                <a:lnTo>
                  <a:pt x="1210821" y="6299200"/>
                </a:lnTo>
                <a:lnTo>
                  <a:pt x="1210821" y="6654800"/>
                </a:lnTo>
                <a:lnTo>
                  <a:pt x="2931460" y="6654800"/>
                </a:lnTo>
                <a:lnTo>
                  <a:pt x="2931460" y="6324600"/>
                </a:lnTo>
                <a:lnTo>
                  <a:pt x="1707906" y="6324600"/>
                </a:lnTo>
                <a:lnTo>
                  <a:pt x="1707906" y="6299200"/>
                </a:lnTo>
                <a:close/>
              </a:path>
              <a:path w="4142740" h="7048500">
                <a:moveTo>
                  <a:pt x="968651" y="6299200"/>
                </a:moveTo>
                <a:lnTo>
                  <a:pt x="904935" y="6299200"/>
                </a:lnTo>
                <a:lnTo>
                  <a:pt x="904935" y="6413500"/>
                </a:lnTo>
                <a:lnTo>
                  <a:pt x="968651" y="6413500"/>
                </a:lnTo>
                <a:lnTo>
                  <a:pt x="968651" y="6299200"/>
                </a:lnTo>
                <a:close/>
              </a:path>
              <a:path w="4142740" h="7048500">
                <a:moveTo>
                  <a:pt x="2931460" y="5969000"/>
                </a:moveTo>
                <a:lnTo>
                  <a:pt x="2434397" y="5969000"/>
                </a:lnTo>
                <a:lnTo>
                  <a:pt x="2434397" y="6324600"/>
                </a:lnTo>
                <a:lnTo>
                  <a:pt x="2931460" y="6324600"/>
                </a:lnTo>
                <a:lnTo>
                  <a:pt x="2931460" y="6299200"/>
                </a:lnTo>
                <a:lnTo>
                  <a:pt x="3900122" y="6299200"/>
                </a:lnTo>
                <a:lnTo>
                  <a:pt x="3900122" y="6019800"/>
                </a:lnTo>
                <a:lnTo>
                  <a:pt x="2931460" y="6019800"/>
                </a:lnTo>
                <a:lnTo>
                  <a:pt x="2931460" y="5969000"/>
                </a:lnTo>
                <a:close/>
              </a:path>
              <a:path w="4142740" h="7048500">
                <a:moveTo>
                  <a:pt x="968651" y="5842000"/>
                </a:moveTo>
                <a:lnTo>
                  <a:pt x="904935" y="5842000"/>
                </a:lnTo>
                <a:lnTo>
                  <a:pt x="904935" y="6019800"/>
                </a:lnTo>
                <a:lnTo>
                  <a:pt x="968651" y="6019800"/>
                </a:lnTo>
                <a:lnTo>
                  <a:pt x="968651" y="5842000"/>
                </a:lnTo>
                <a:close/>
              </a:path>
              <a:path w="4142740" h="7048500">
                <a:moveTo>
                  <a:pt x="2931460" y="5664200"/>
                </a:moveTo>
                <a:lnTo>
                  <a:pt x="1210821" y="5664200"/>
                </a:lnTo>
                <a:lnTo>
                  <a:pt x="1210821" y="6019800"/>
                </a:lnTo>
                <a:lnTo>
                  <a:pt x="1707906" y="6019800"/>
                </a:lnTo>
                <a:lnTo>
                  <a:pt x="1707906" y="5969000"/>
                </a:lnTo>
                <a:lnTo>
                  <a:pt x="2931460" y="5969000"/>
                </a:lnTo>
                <a:lnTo>
                  <a:pt x="2931460" y="5664200"/>
                </a:lnTo>
                <a:close/>
              </a:path>
              <a:path w="4142740" h="7048500">
                <a:moveTo>
                  <a:pt x="3224613" y="5664200"/>
                </a:moveTo>
                <a:lnTo>
                  <a:pt x="3160877" y="5664200"/>
                </a:lnTo>
                <a:lnTo>
                  <a:pt x="3160877" y="6019800"/>
                </a:lnTo>
                <a:lnTo>
                  <a:pt x="3224613" y="6019800"/>
                </a:lnTo>
                <a:lnTo>
                  <a:pt x="3224613" y="5842000"/>
                </a:lnTo>
                <a:lnTo>
                  <a:pt x="3900122" y="5842000"/>
                </a:lnTo>
                <a:lnTo>
                  <a:pt x="3900122" y="5778500"/>
                </a:lnTo>
                <a:lnTo>
                  <a:pt x="3224613" y="5778500"/>
                </a:lnTo>
                <a:lnTo>
                  <a:pt x="3224613" y="5664200"/>
                </a:lnTo>
                <a:close/>
              </a:path>
              <a:path w="4142740" h="7048500">
                <a:moveTo>
                  <a:pt x="3900122" y="5842000"/>
                </a:moveTo>
                <a:lnTo>
                  <a:pt x="3403048" y="5842000"/>
                </a:lnTo>
                <a:lnTo>
                  <a:pt x="3403048" y="6019800"/>
                </a:lnTo>
                <a:lnTo>
                  <a:pt x="3900122" y="6019800"/>
                </a:lnTo>
                <a:lnTo>
                  <a:pt x="3900122" y="5842000"/>
                </a:lnTo>
                <a:close/>
              </a:path>
              <a:path w="4142740" h="7048500">
                <a:moveTo>
                  <a:pt x="968651" y="5664200"/>
                </a:moveTo>
                <a:lnTo>
                  <a:pt x="904935" y="5664200"/>
                </a:lnTo>
                <a:lnTo>
                  <a:pt x="904935" y="5778500"/>
                </a:lnTo>
                <a:lnTo>
                  <a:pt x="968651" y="5778500"/>
                </a:lnTo>
                <a:lnTo>
                  <a:pt x="968651" y="5664200"/>
                </a:lnTo>
                <a:close/>
              </a:path>
              <a:path w="4142740" h="7048500">
                <a:moveTo>
                  <a:pt x="2931460" y="5321300"/>
                </a:moveTo>
                <a:lnTo>
                  <a:pt x="2434397" y="5321300"/>
                </a:lnTo>
                <a:lnTo>
                  <a:pt x="2434397" y="5664200"/>
                </a:lnTo>
                <a:lnTo>
                  <a:pt x="3403048" y="5664200"/>
                </a:lnTo>
                <a:lnTo>
                  <a:pt x="3403048" y="5778500"/>
                </a:lnTo>
                <a:lnTo>
                  <a:pt x="3900122" y="5778500"/>
                </a:lnTo>
                <a:lnTo>
                  <a:pt x="3900122" y="5359400"/>
                </a:lnTo>
                <a:lnTo>
                  <a:pt x="2931460" y="5359400"/>
                </a:lnTo>
                <a:lnTo>
                  <a:pt x="2931460" y="5321300"/>
                </a:lnTo>
                <a:close/>
              </a:path>
              <a:path w="4142740" h="7048500">
                <a:moveTo>
                  <a:pt x="968651" y="5143500"/>
                </a:moveTo>
                <a:lnTo>
                  <a:pt x="904935" y="5143500"/>
                </a:lnTo>
                <a:lnTo>
                  <a:pt x="904935" y="5359400"/>
                </a:lnTo>
                <a:lnTo>
                  <a:pt x="968651" y="5359400"/>
                </a:lnTo>
                <a:lnTo>
                  <a:pt x="968651" y="5143500"/>
                </a:lnTo>
                <a:close/>
              </a:path>
              <a:path w="4142740" h="7048500">
                <a:moveTo>
                  <a:pt x="2931460" y="5016500"/>
                </a:moveTo>
                <a:lnTo>
                  <a:pt x="1210821" y="5016500"/>
                </a:lnTo>
                <a:lnTo>
                  <a:pt x="1210821" y="5359400"/>
                </a:lnTo>
                <a:lnTo>
                  <a:pt x="1707906" y="5359400"/>
                </a:lnTo>
                <a:lnTo>
                  <a:pt x="1707906" y="5321300"/>
                </a:lnTo>
                <a:lnTo>
                  <a:pt x="2931460" y="5321300"/>
                </a:lnTo>
                <a:lnTo>
                  <a:pt x="2931460" y="5016500"/>
                </a:lnTo>
                <a:close/>
              </a:path>
              <a:path w="4142740" h="7048500">
                <a:moveTo>
                  <a:pt x="3224613" y="5016500"/>
                </a:moveTo>
                <a:lnTo>
                  <a:pt x="3160877" y="5016500"/>
                </a:lnTo>
                <a:lnTo>
                  <a:pt x="3160877" y="5359400"/>
                </a:lnTo>
                <a:lnTo>
                  <a:pt x="3224613" y="5359400"/>
                </a:lnTo>
                <a:lnTo>
                  <a:pt x="3224613" y="5143500"/>
                </a:lnTo>
                <a:lnTo>
                  <a:pt x="3900122" y="5143500"/>
                </a:lnTo>
                <a:lnTo>
                  <a:pt x="3900122" y="5092700"/>
                </a:lnTo>
                <a:lnTo>
                  <a:pt x="3224613" y="5092700"/>
                </a:lnTo>
                <a:lnTo>
                  <a:pt x="3224613" y="5016500"/>
                </a:lnTo>
                <a:close/>
              </a:path>
              <a:path w="4142740" h="7048500">
                <a:moveTo>
                  <a:pt x="3900122" y="5143500"/>
                </a:moveTo>
                <a:lnTo>
                  <a:pt x="3403048" y="5143500"/>
                </a:lnTo>
                <a:lnTo>
                  <a:pt x="3403048" y="5359400"/>
                </a:lnTo>
                <a:lnTo>
                  <a:pt x="3900122" y="5359400"/>
                </a:lnTo>
                <a:lnTo>
                  <a:pt x="3900122" y="5143500"/>
                </a:lnTo>
                <a:close/>
              </a:path>
              <a:path w="4142740" h="7048500">
                <a:moveTo>
                  <a:pt x="968651" y="5016500"/>
                </a:moveTo>
                <a:lnTo>
                  <a:pt x="904935" y="5016500"/>
                </a:lnTo>
                <a:lnTo>
                  <a:pt x="904935" y="5092700"/>
                </a:lnTo>
                <a:lnTo>
                  <a:pt x="968651" y="5092700"/>
                </a:lnTo>
                <a:lnTo>
                  <a:pt x="968651" y="5016500"/>
                </a:lnTo>
                <a:close/>
              </a:path>
              <a:path w="4142740" h="7048500">
                <a:moveTo>
                  <a:pt x="2931460" y="4660900"/>
                </a:moveTo>
                <a:lnTo>
                  <a:pt x="2434397" y="4660900"/>
                </a:lnTo>
                <a:lnTo>
                  <a:pt x="2434397" y="5016500"/>
                </a:lnTo>
                <a:lnTo>
                  <a:pt x="3403048" y="5016500"/>
                </a:lnTo>
                <a:lnTo>
                  <a:pt x="3403048" y="5092700"/>
                </a:lnTo>
                <a:lnTo>
                  <a:pt x="3900122" y="5092700"/>
                </a:lnTo>
                <a:lnTo>
                  <a:pt x="3900122" y="4686300"/>
                </a:lnTo>
                <a:lnTo>
                  <a:pt x="2931460" y="4686300"/>
                </a:lnTo>
                <a:lnTo>
                  <a:pt x="2931460" y="4660900"/>
                </a:lnTo>
                <a:close/>
              </a:path>
              <a:path w="4142740" h="7048500">
                <a:moveTo>
                  <a:pt x="968651" y="4495800"/>
                </a:moveTo>
                <a:lnTo>
                  <a:pt x="904935" y="4495800"/>
                </a:lnTo>
                <a:lnTo>
                  <a:pt x="904935" y="4686300"/>
                </a:lnTo>
                <a:lnTo>
                  <a:pt x="968651" y="4686300"/>
                </a:lnTo>
                <a:lnTo>
                  <a:pt x="968651" y="4495800"/>
                </a:lnTo>
                <a:close/>
              </a:path>
              <a:path w="4142740" h="7048500">
                <a:moveTo>
                  <a:pt x="1707906" y="4330700"/>
                </a:moveTo>
                <a:lnTo>
                  <a:pt x="1210821" y="4330700"/>
                </a:lnTo>
                <a:lnTo>
                  <a:pt x="1210821" y="4686300"/>
                </a:lnTo>
                <a:lnTo>
                  <a:pt x="1707906" y="4686300"/>
                </a:lnTo>
                <a:lnTo>
                  <a:pt x="1707906" y="4660900"/>
                </a:lnTo>
                <a:lnTo>
                  <a:pt x="2931460" y="4660900"/>
                </a:lnTo>
                <a:lnTo>
                  <a:pt x="2931460" y="4343400"/>
                </a:lnTo>
                <a:lnTo>
                  <a:pt x="1707906" y="4343400"/>
                </a:lnTo>
                <a:lnTo>
                  <a:pt x="1707906" y="4330700"/>
                </a:lnTo>
                <a:close/>
              </a:path>
              <a:path w="4142740" h="7048500">
                <a:moveTo>
                  <a:pt x="3224613" y="4330700"/>
                </a:moveTo>
                <a:lnTo>
                  <a:pt x="3160877" y="4330700"/>
                </a:lnTo>
                <a:lnTo>
                  <a:pt x="3160877" y="4686300"/>
                </a:lnTo>
                <a:lnTo>
                  <a:pt x="3224613" y="4686300"/>
                </a:lnTo>
                <a:lnTo>
                  <a:pt x="3224613" y="4495800"/>
                </a:lnTo>
                <a:lnTo>
                  <a:pt x="3900122" y="4495800"/>
                </a:lnTo>
                <a:lnTo>
                  <a:pt x="3900122" y="4432300"/>
                </a:lnTo>
                <a:lnTo>
                  <a:pt x="3224613" y="4432300"/>
                </a:lnTo>
                <a:lnTo>
                  <a:pt x="3224613" y="4330700"/>
                </a:lnTo>
                <a:close/>
              </a:path>
              <a:path w="4142740" h="7048500">
                <a:moveTo>
                  <a:pt x="3900122" y="4495800"/>
                </a:moveTo>
                <a:lnTo>
                  <a:pt x="3403048" y="4495800"/>
                </a:lnTo>
                <a:lnTo>
                  <a:pt x="3403048" y="4686300"/>
                </a:lnTo>
                <a:lnTo>
                  <a:pt x="3900122" y="4686300"/>
                </a:lnTo>
                <a:lnTo>
                  <a:pt x="3900122" y="4495800"/>
                </a:lnTo>
                <a:close/>
              </a:path>
              <a:path w="4142740" h="7048500">
                <a:moveTo>
                  <a:pt x="968651" y="4330700"/>
                </a:moveTo>
                <a:lnTo>
                  <a:pt x="904935" y="4330700"/>
                </a:lnTo>
                <a:lnTo>
                  <a:pt x="904935" y="4432300"/>
                </a:lnTo>
                <a:lnTo>
                  <a:pt x="968651" y="4432300"/>
                </a:lnTo>
                <a:lnTo>
                  <a:pt x="968651" y="4330700"/>
                </a:lnTo>
                <a:close/>
              </a:path>
              <a:path w="4142740" h="7048500">
                <a:moveTo>
                  <a:pt x="3900122" y="4330700"/>
                </a:moveTo>
                <a:lnTo>
                  <a:pt x="3403048" y="4330700"/>
                </a:lnTo>
                <a:lnTo>
                  <a:pt x="3403048" y="4432300"/>
                </a:lnTo>
                <a:lnTo>
                  <a:pt x="3900122" y="4432300"/>
                </a:lnTo>
                <a:lnTo>
                  <a:pt x="3900122" y="4330700"/>
                </a:lnTo>
                <a:close/>
              </a:path>
              <a:path w="4142740" h="7048500">
                <a:moveTo>
                  <a:pt x="2931460" y="3987800"/>
                </a:moveTo>
                <a:lnTo>
                  <a:pt x="2434397" y="3987800"/>
                </a:lnTo>
                <a:lnTo>
                  <a:pt x="2434397" y="4343400"/>
                </a:lnTo>
                <a:lnTo>
                  <a:pt x="2931460" y="4343400"/>
                </a:lnTo>
                <a:lnTo>
                  <a:pt x="2931460" y="4330700"/>
                </a:lnTo>
                <a:lnTo>
                  <a:pt x="3900122" y="4330700"/>
                </a:lnTo>
                <a:lnTo>
                  <a:pt x="3900122" y="4025900"/>
                </a:lnTo>
                <a:lnTo>
                  <a:pt x="2931460" y="4025900"/>
                </a:lnTo>
                <a:lnTo>
                  <a:pt x="2931460" y="3987800"/>
                </a:lnTo>
                <a:close/>
              </a:path>
              <a:path w="4142740" h="7048500">
                <a:moveTo>
                  <a:pt x="968651" y="3835400"/>
                </a:moveTo>
                <a:lnTo>
                  <a:pt x="904935" y="3835400"/>
                </a:lnTo>
                <a:lnTo>
                  <a:pt x="904935" y="4025900"/>
                </a:lnTo>
                <a:lnTo>
                  <a:pt x="968651" y="4025900"/>
                </a:lnTo>
                <a:lnTo>
                  <a:pt x="968651" y="3835400"/>
                </a:lnTo>
                <a:close/>
              </a:path>
              <a:path w="4142740" h="7048500">
                <a:moveTo>
                  <a:pt x="2931460" y="3683000"/>
                </a:moveTo>
                <a:lnTo>
                  <a:pt x="1210821" y="3683000"/>
                </a:lnTo>
                <a:lnTo>
                  <a:pt x="1210821" y="4025900"/>
                </a:lnTo>
                <a:lnTo>
                  <a:pt x="1707906" y="4025900"/>
                </a:lnTo>
                <a:lnTo>
                  <a:pt x="1707906" y="3987800"/>
                </a:lnTo>
                <a:lnTo>
                  <a:pt x="2931460" y="3987800"/>
                </a:lnTo>
                <a:lnTo>
                  <a:pt x="2931460" y="3683000"/>
                </a:lnTo>
                <a:close/>
              </a:path>
              <a:path w="4142740" h="7048500">
                <a:moveTo>
                  <a:pt x="3224613" y="3683000"/>
                </a:moveTo>
                <a:lnTo>
                  <a:pt x="3160877" y="3683000"/>
                </a:lnTo>
                <a:lnTo>
                  <a:pt x="3160877" y="4025900"/>
                </a:lnTo>
                <a:lnTo>
                  <a:pt x="3224613" y="4025900"/>
                </a:lnTo>
                <a:lnTo>
                  <a:pt x="3224613" y="3835400"/>
                </a:lnTo>
                <a:lnTo>
                  <a:pt x="3900122" y="3835400"/>
                </a:lnTo>
                <a:lnTo>
                  <a:pt x="3900122" y="3784600"/>
                </a:lnTo>
                <a:lnTo>
                  <a:pt x="3224613" y="3784600"/>
                </a:lnTo>
                <a:lnTo>
                  <a:pt x="3224613" y="3683000"/>
                </a:lnTo>
                <a:close/>
              </a:path>
              <a:path w="4142740" h="7048500">
                <a:moveTo>
                  <a:pt x="3900122" y="3835400"/>
                </a:moveTo>
                <a:lnTo>
                  <a:pt x="3403048" y="3835400"/>
                </a:lnTo>
                <a:lnTo>
                  <a:pt x="3403048" y="4025900"/>
                </a:lnTo>
                <a:lnTo>
                  <a:pt x="3900122" y="4025900"/>
                </a:lnTo>
                <a:lnTo>
                  <a:pt x="3900122" y="3835400"/>
                </a:lnTo>
                <a:close/>
              </a:path>
              <a:path w="4142740" h="7048500">
                <a:moveTo>
                  <a:pt x="968651" y="3683000"/>
                </a:moveTo>
                <a:lnTo>
                  <a:pt x="904935" y="3683000"/>
                </a:lnTo>
                <a:lnTo>
                  <a:pt x="904935" y="3784600"/>
                </a:lnTo>
                <a:lnTo>
                  <a:pt x="968651" y="3784600"/>
                </a:lnTo>
                <a:lnTo>
                  <a:pt x="968651" y="3683000"/>
                </a:lnTo>
                <a:close/>
              </a:path>
              <a:path w="4142740" h="7048500">
                <a:moveTo>
                  <a:pt x="2931460" y="3327400"/>
                </a:moveTo>
                <a:lnTo>
                  <a:pt x="2434397" y="3327400"/>
                </a:lnTo>
                <a:lnTo>
                  <a:pt x="2434397" y="3683000"/>
                </a:lnTo>
                <a:lnTo>
                  <a:pt x="3403048" y="3683000"/>
                </a:lnTo>
                <a:lnTo>
                  <a:pt x="3403048" y="3784600"/>
                </a:lnTo>
                <a:lnTo>
                  <a:pt x="3900122" y="3784600"/>
                </a:lnTo>
                <a:lnTo>
                  <a:pt x="3900122" y="3365500"/>
                </a:lnTo>
                <a:lnTo>
                  <a:pt x="2931460" y="3365500"/>
                </a:lnTo>
                <a:lnTo>
                  <a:pt x="2931460" y="3327400"/>
                </a:lnTo>
                <a:close/>
              </a:path>
              <a:path w="4142740" h="7048500">
                <a:moveTo>
                  <a:pt x="968651" y="3175000"/>
                </a:moveTo>
                <a:lnTo>
                  <a:pt x="904935" y="3175000"/>
                </a:lnTo>
                <a:lnTo>
                  <a:pt x="904935" y="3365500"/>
                </a:lnTo>
                <a:lnTo>
                  <a:pt x="968651" y="3365500"/>
                </a:lnTo>
                <a:lnTo>
                  <a:pt x="968651" y="3175000"/>
                </a:lnTo>
                <a:close/>
              </a:path>
              <a:path w="4142740" h="7048500">
                <a:moveTo>
                  <a:pt x="1707906" y="3009900"/>
                </a:moveTo>
                <a:lnTo>
                  <a:pt x="1210821" y="3009900"/>
                </a:lnTo>
                <a:lnTo>
                  <a:pt x="1210821" y="3365500"/>
                </a:lnTo>
                <a:lnTo>
                  <a:pt x="1707906" y="3365500"/>
                </a:lnTo>
                <a:lnTo>
                  <a:pt x="1707906" y="3327400"/>
                </a:lnTo>
                <a:lnTo>
                  <a:pt x="2931460" y="3327400"/>
                </a:lnTo>
                <a:lnTo>
                  <a:pt x="2931460" y="3022600"/>
                </a:lnTo>
                <a:lnTo>
                  <a:pt x="1707906" y="3022600"/>
                </a:lnTo>
                <a:lnTo>
                  <a:pt x="1707906" y="3009900"/>
                </a:lnTo>
                <a:close/>
              </a:path>
              <a:path w="4142740" h="7048500">
                <a:moveTo>
                  <a:pt x="3224613" y="3009900"/>
                </a:moveTo>
                <a:lnTo>
                  <a:pt x="3160877" y="3009900"/>
                </a:lnTo>
                <a:lnTo>
                  <a:pt x="3160877" y="3365500"/>
                </a:lnTo>
                <a:lnTo>
                  <a:pt x="3224613" y="3365500"/>
                </a:lnTo>
                <a:lnTo>
                  <a:pt x="3224613" y="3175000"/>
                </a:lnTo>
                <a:lnTo>
                  <a:pt x="3900122" y="3175000"/>
                </a:lnTo>
                <a:lnTo>
                  <a:pt x="3900122" y="3124200"/>
                </a:lnTo>
                <a:lnTo>
                  <a:pt x="3224613" y="3124200"/>
                </a:lnTo>
                <a:lnTo>
                  <a:pt x="3224613" y="3009900"/>
                </a:lnTo>
                <a:close/>
              </a:path>
              <a:path w="4142740" h="7048500">
                <a:moveTo>
                  <a:pt x="3900122" y="3175000"/>
                </a:moveTo>
                <a:lnTo>
                  <a:pt x="3403048" y="3175000"/>
                </a:lnTo>
                <a:lnTo>
                  <a:pt x="3403048" y="3365500"/>
                </a:lnTo>
                <a:lnTo>
                  <a:pt x="3900122" y="3365500"/>
                </a:lnTo>
                <a:lnTo>
                  <a:pt x="3900122" y="3175000"/>
                </a:lnTo>
                <a:close/>
              </a:path>
              <a:path w="4142740" h="7048500">
                <a:moveTo>
                  <a:pt x="968651" y="3009900"/>
                </a:moveTo>
                <a:lnTo>
                  <a:pt x="904935" y="3009900"/>
                </a:lnTo>
                <a:lnTo>
                  <a:pt x="904935" y="3124200"/>
                </a:lnTo>
                <a:lnTo>
                  <a:pt x="968651" y="3124200"/>
                </a:lnTo>
                <a:lnTo>
                  <a:pt x="968651" y="3009900"/>
                </a:lnTo>
                <a:close/>
              </a:path>
              <a:path w="4142740" h="7048500">
                <a:moveTo>
                  <a:pt x="3900122" y="3009900"/>
                </a:moveTo>
                <a:lnTo>
                  <a:pt x="3403048" y="3009900"/>
                </a:lnTo>
                <a:lnTo>
                  <a:pt x="3403048" y="3124200"/>
                </a:lnTo>
                <a:lnTo>
                  <a:pt x="3900122" y="3124200"/>
                </a:lnTo>
                <a:lnTo>
                  <a:pt x="3900122" y="3009900"/>
                </a:lnTo>
                <a:close/>
              </a:path>
              <a:path w="4142740" h="7048500">
                <a:moveTo>
                  <a:pt x="2931460" y="2667000"/>
                </a:moveTo>
                <a:lnTo>
                  <a:pt x="2434397" y="2667000"/>
                </a:lnTo>
                <a:lnTo>
                  <a:pt x="2434397" y="3022600"/>
                </a:lnTo>
                <a:lnTo>
                  <a:pt x="2931460" y="3022600"/>
                </a:lnTo>
                <a:lnTo>
                  <a:pt x="2931460" y="3009900"/>
                </a:lnTo>
                <a:lnTo>
                  <a:pt x="3900122" y="3009900"/>
                </a:lnTo>
                <a:lnTo>
                  <a:pt x="3900122" y="2705100"/>
                </a:lnTo>
                <a:lnTo>
                  <a:pt x="2931460" y="2705100"/>
                </a:lnTo>
                <a:lnTo>
                  <a:pt x="2931460" y="2667000"/>
                </a:lnTo>
                <a:close/>
              </a:path>
              <a:path w="4142740" h="7048500">
                <a:moveTo>
                  <a:pt x="968651" y="2514600"/>
                </a:moveTo>
                <a:lnTo>
                  <a:pt x="904935" y="2514600"/>
                </a:lnTo>
                <a:lnTo>
                  <a:pt x="904935" y="2705100"/>
                </a:lnTo>
                <a:lnTo>
                  <a:pt x="968651" y="2705100"/>
                </a:lnTo>
                <a:lnTo>
                  <a:pt x="968651" y="2514600"/>
                </a:lnTo>
                <a:close/>
              </a:path>
              <a:path w="4142740" h="7048500">
                <a:moveTo>
                  <a:pt x="2931460" y="2362200"/>
                </a:moveTo>
                <a:lnTo>
                  <a:pt x="1210821" y="2362200"/>
                </a:lnTo>
                <a:lnTo>
                  <a:pt x="1210821" y="2705100"/>
                </a:lnTo>
                <a:lnTo>
                  <a:pt x="1707906" y="2705100"/>
                </a:lnTo>
                <a:lnTo>
                  <a:pt x="1707906" y="2667000"/>
                </a:lnTo>
                <a:lnTo>
                  <a:pt x="2931460" y="2667000"/>
                </a:lnTo>
                <a:lnTo>
                  <a:pt x="2931460" y="2362200"/>
                </a:lnTo>
                <a:close/>
              </a:path>
              <a:path w="4142740" h="7048500">
                <a:moveTo>
                  <a:pt x="3224613" y="2362200"/>
                </a:moveTo>
                <a:lnTo>
                  <a:pt x="3160877" y="2362200"/>
                </a:lnTo>
                <a:lnTo>
                  <a:pt x="3160877" y="2705100"/>
                </a:lnTo>
                <a:lnTo>
                  <a:pt x="3224613" y="2705100"/>
                </a:lnTo>
                <a:lnTo>
                  <a:pt x="3224613" y="2514600"/>
                </a:lnTo>
                <a:lnTo>
                  <a:pt x="3900122" y="2514600"/>
                </a:lnTo>
                <a:lnTo>
                  <a:pt x="3900122" y="2463800"/>
                </a:lnTo>
                <a:lnTo>
                  <a:pt x="3224613" y="2463800"/>
                </a:lnTo>
                <a:lnTo>
                  <a:pt x="3224613" y="2362200"/>
                </a:lnTo>
                <a:close/>
              </a:path>
              <a:path w="4142740" h="7048500">
                <a:moveTo>
                  <a:pt x="3900122" y="2514600"/>
                </a:moveTo>
                <a:lnTo>
                  <a:pt x="3403048" y="2514600"/>
                </a:lnTo>
                <a:lnTo>
                  <a:pt x="3403048" y="2705100"/>
                </a:lnTo>
                <a:lnTo>
                  <a:pt x="3900122" y="2705100"/>
                </a:lnTo>
                <a:lnTo>
                  <a:pt x="3900122" y="2514600"/>
                </a:lnTo>
                <a:close/>
              </a:path>
              <a:path w="4142740" h="7048500">
                <a:moveTo>
                  <a:pt x="968651" y="2362200"/>
                </a:moveTo>
                <a:lnTo>
                  <a:pt x="904935" y="2362200"/>
                </a:lnTo>
                <a:lnTo>
                  <a:pt x="904935" y="2463800"/>
                </a:lnTo>
                <a:lnTo>
                  <a:pt x="968651" y="2463800"/>
                </a:lnTo>
                <a:lnTo>
                  <a:pt x="968651" y="2362200"/>
                </a:lnTo>
                <a:close/>
              </a:path>
              <a:path w="4142740" h="7048500">
                <a:moveTo>
                  <a:pt x="2931460" y="2019300"/>
                </a:moveTo>
                <a:lnTo>
                  <a:pt x="2434397" y="2019300"/>
                </a:lnTo>
                <a:lnTo>
                  <a:pt x="2434397" y="2362200"/>
                </a:lnTo>
                <a:lnTo>
                  <a:pt x="3403048" y="2362200"/>
                </a:lnTo>
                <a:lnTo>
                  <a:pt x="3403048" y="2463800"/>
                </a:lnTo>
                <a:lnTo>
                  <a:pt x="3900122" y="2463800"/>
                </a:lnTo>
                <a:lnTo>
                  <a:pt x="3900122" y="2044700"/>
                </a:lnTo>
                <a:lnTo>
                  <a:pt x="2931460" y="2044700"/>
                </a:lnTo>
                <a:lnTo>
                  <a:pt x="2931460" y="2019300"/>
                </a:lnTo>
                <a:close/>
              </a:path>
              <a:path w="4142740" h="7048500">
                <a:moveTo>
                  <a:pt x="968651" y="1866900"/>
                </a:moveTo>
                <a:lnTo>
                  <a:pt x="904935" y="1866900"/>
                </a:lnTo>
                <a:lnTo>
                  <a:pt x="904935" y="2044700"/>
                </a:lnTo>
                <a:lnTo>
                  <a:pt x="968651" y="2044700"/>
                </a:lnTo>
                <a:lnTo>
                  <a:pt x="968651" y="1866900"/>
                </a:lnTo>
                <a:close/>
              </a:path>
              <a:path w="4142740" h="7048500">
                <a:moveTo>
                  <a:pt x="2931460" y="1701800"/>
                </a:moveTo>
                <a:lnTo>
                  <a:pt x="1210821" y="1701800"/>
                </a:lnTo>
                <a:lnTo>
                  <a:pt x="1210821" y="2044700"/>
                </a:lnTo>
                <a:lnTo>
                  <a:pt x="1707906" y="2044700"/>
                </a:lnTo>
                <a:lnTo>
                  <a:pt x="1707906" y="2019300"/>
                </a:lnTo>
                <a:lnTo>
                  <a:pt x="2931460" y="2019300"/>
                </a:lnTo>
                <a:lnTo>
                  <a:pt x="2931460" y="1701800"/>
                </a:lnTo>
                <a:close/>
              </a:path>
              <a:path w="4142740" h="7048500">
                <a:moveTo>
                  <a:pt x="3224613" y="1701800"/>
                </a:moveTo>
                <a:lnTo>
                  <a:pt x="3160877" y="1701800"/>
                </a:lnTo>
                <a:lnTo>
                  <a:pt x="3160877" y="2044700"/>
                </a:lnTo>
                <a:lnTo>
                  <a:pt x="3224613" y="2044700"/>
                </a:lnTo>
                <a:lnTo>
                  <a:pt x="3224613" y="1866900"/>
                </a:lnTo>
                <a:lnTo>
                  <a:pt x="3900122" y="1866900"/>
                </a:lnTo>
                <a:lnTo>
                  <a:pt x="3900122" y="1816100"/>
                </a:lnTo>
                <a:lnTo>
                  <a:pt x="3224613" y="1816100"/>
                </a:lnTo>
                <a:lnTo>
                  <a:pt x="3224613" y="1701800"/>
                </a:lnTo>
                <a:close/>
              </a:path>
              <a:path w="4142740" h="7048500">
                <a:moveTo>
                  <a:pt x="3900122" y="1866900"/>
                </a:moveTo>
                <a:lnTo>
                  <a:pt x="3403048" y="1866900"/>
                </a:lnTo>
                <a:lnTo>
                  <a:pt x="3403048" y="2044700"/>
                </a:lnTo>
                <a:lnTo>
                  <a:pt x="3900122" y="2044700"/>
                </a:lnTo>
                <a:lnTo>
                  <a:pt x="3900122" y="1866900"/>
                </a:lnTo>
                <a:close/>
              </a:path>
              <a:path w="4142740" h="7048500">
                <a:moveTo>
                  <a:pt x="968651" y="1701800"/>
                </a:moveTo>
                <a:lnTo>
                  <a:pt x="904935" y="1701800"/>
                </a:lnTo>
                <a:lnTo>
                  <a:pt x="904935" y="1816100"/>
                </a:lnTo>
                <a:lnTo>
                  <a:pt x="968651" y="1816100"/>
                </a:lnTo>
                <a:lnTo>
                  <a:pt x="968651" y="1701800"/>
                </a:lnTo>
                <a:close/>
              </a:path>
              <a:path w="4142740" h="7048500">
                <a:moveTo>
                  <a:pt x="3900122" y="1701800"/>
                </a:moveTo>
                <a:lnTo>
                  <a:pt x="3403048" y="1701800"/>
                </a:lnTo>
                <a:lnTo>
                  <a:pt x="3403048" y="1816100"/>
                </a:lnTo>
                <a:lnTo>
                  <a:pt x="3900122" y="1816100"/>
                </a:lnTo>
                <a:lnTo>
                  <a:pt x="3900122" y="1701800"/>
                </a:lnTo>
                <a:close/>
              </a:path>
              <a:path w="4142740" h="7048500">
                <a:moveTo>
                  <a:pt x="2931460" y="1346200"/>
                </a:moveTo>
                <a:lnTo>
                  <a:pt x="2434397" y="1346200"/>
                </a:lnTo>
                <a:lnTo>
                  <a:pt x="2434397" y="1689100"/>
                </a:lnTo>
                <a:lnTo>
                  <a:pt x="3900122" y="1689100"/>
                </a:lnTo>
                <a:lnTo>
                  <a:pt x="3900122" y="1384300"/>
                </a:lnTo>
                <a:lnTo>
                  <a:pt x="2931460" y="1384300"/>
                </a:lnTo>
                <a:lnTo>
                  <a:pt x="2931460" y="1346200"/>
                </a:lnTo>
                <a:close/>
              </a:path>
              <a:path w="4142740" h="7048500">
                <a:moveTo>
                  <a:pt x="968651" y="1193800"/>
                </a:moveTo>
                <a:lnTo>
                  <a:pt x="904935" y="1193800"/>
                </a:lnTo>
                <a:lnTo>
                  <a:pt x="904935" y="1384300"/>
                </a:lnTo>
                <a:lnTo>
                  <a:pt x="968651" y="1384300"/>
                </a:lnTo>
                <a:lnTo>
                  <a:pt x="968651" y="1193800"/>
                </a:lnTo>
                <a:close/>
              </a:path>
              <a:path w="4142740" h="7048500">
                <a:moveTo>
                  <a:pt x="2931460" y="1028700"/>
                </a:moveTo>
                <a:lnTo>
                  <a:pt x="1210821" y="1028700"/>
                </a:lnTo>
                <a:lnTo>
                  <a:pt x="1210821" y="1384300"/>
                </a:lnTo>
                <a:lnTo>
                  <a:pt x="1707906" y="1384300"/>
                </a:lnTo>
                <a:lnTo>
                  <a:pt x="1707906" y="1346200"/>
                </a:lnTo>
                <a:lnTo>
                  <a:pt x="2931460" y="1346200"/>
                </a:lnTo>
                <a:lnTo>
                  <a:pt x="2931460" y="1028700"/>
                </a:lnTo>
                <a:close/>
              </a:path>
              <a:path w="4142740" h="7048500">
                <a:moveTo>
                  <a:pt x="3224613" y="1028700"/>
                </a:moveTo>
                <a:lnTo>
                  <a:pt x="3160877" y="1028700"/>
                </a:lnTo>
                <a:lnTo>
                  <a:pt x="3160877" y="1384300"/>
                </a:lnTo>
                <a:lnTo>
                  <a:pt x="3224613" y="1384300"/>
                </a:lnTo>
                <a:lnTo>
                  <a:pt x="3224613" y="1193800"/>
                </a:lnTo>
                <a:lnTo>
                  <a:pt x="3900122" y="1193800"/>
                </a:lnTo>
                <a:lnTo>
                  <a:pt x="3900122" y="1130300"/>
                </a:lnTo>
                <a:lnTo>
                  <a:pt x="3224613" y="1130300"/>
                </a:lnTo>
                <a:lnTo>
                  <a:pt x="3224613" y="1028700"/>
                </a:lnTo>
                <a:close/>
              </a:path>
              <a:path w="4142740" h="7048500">
                <a:moveTo>
                  <a:pt x="3900122" y="1193800"/>
                </a:moveTo>
                <a:lnTo>
                  <a:pt x="3403048" y="1193800"/>
                </a:lnTo>
                <a:lnTo>
                  <a:pt x="3403048" y="1384300"/>
                </a:lnTo>
                <a:lnTo>
                  <a:pt x="3900122" y="1384300"/>
                </a:lnTo>
                <a:lnTo>
                  <a:pt x="3900122" y="1193800"/>
                </a:lnTo>
                <a:close/>
              </a:path>
              <a:path w="4142740" h="7048500">
                <a:moveTo>
                  <a:pt x="968651" y="1028700"/>
                </a:moveTo>
                <a:lnTo>
                  <a:pt x="904935" y="1028700"/>
                </a:lnTo>
                <a:lnTo>
                  <a:pt x="904935" y="1130300"/>
                </a:lnTo>
                <a:lnTo>
                  <a:pt x="968651" y="1130300"/>
                </a:lnTo>
                <a:lnTo>
                  <a:pt x="968651" y="1028700"/>
                </a:lnTo>
                <a:close/>
              </a:path>
              <a:path w="4142740" h="7048500">
                <a:moveTo>
                  <a:pt x="3900122" y="1028700"/>
                </a:moveTo>
                <a:lnTo>
                  <a:pt x="3403048" y="1028700"/>
                </a:lnTo>
                <a:lnTo>
                  <a:pt x="3403048" y="1130300"/>
                </a:lnTo>
                <a:lnTo>
                  <a:pt x="3900122" y="1130300"/>
                </a:lnTo>
                <a:lnTo>
                  <a:pt x="3900122" y="1028700"/>
                </a:lnTo>
                <a:close/>
              </a:path>
              <a:path w="4142740" h="7048500">
                <a:moveTo>
                  <a:pt x="2077517" y="0"/>
                </a:moveTo>
                <a:lnTo>
                  <a:pt x="2064774" y="0"/>
                </a:lnTo>
                <a:lnTo>
                  <a:pt x="1338283" y="254000"/>
                </a:lnTo>
                <a:lnTo>
                  <a:pt x="1338283" y="266700"/>
                </a:lnTo>
                <a:lnTo>
                  <a:pt x="0" y="723900"/>
                </a:lnTo>
                <a:lnTo>
                  <a:pt x="0" y="838200"/>
                </a:lnTo>
                <a:lnTo>
                  <a:pt x="4142292" y="838200"/>
                </a:lnTo>
                <a:lnTo>
                  <a:pt x="4142292" y="787400"/>
                </a:lnTo>
                <a:lnTo>
                  <a:pt x="2064774" y="787400"/>
                </a:lnTo>
                <a:lnTo>
                  <a:pt x="2021521" y="774700"/>
                </a:lnTo>
                <a:lnTo>
                  <a:pt x="1982163" y="749300"/>
                </a:lnTo>
                <a:lnTo>
                  <a:pt x="1948470" y="723900"/>
                </a:lnTo>
                <a:lnTo>
                  <a:pt x="1922213" y="685800"/>
                </a:lnTo>
                <a:lnTo>
                  <a:pt x="1905160" y="635000"/>
                </a:lnTo>
                <a:lnTo>
                  <a:pt x="1899083" y="596900"/>
                </a:lnTo>
                <a:lnTo>
                  <a:pt x="1905160" y="546100"/>
                </a:lnTo>
                <a:lnTo>
                  <a:pt x="1922213" y="508000"/>
                </a:lnTo>
                <a:lnTo>
                  <a:pt x="1948470" y="469900"/>
                </a:lnTo>
                <a:lnTo>
                  <a:pt x="1982163" y="444500"/>
                </a:lnTo>
                <a:lnTo>
                  <a:pt x="2021521" y="419100"/>
                </a:lnTo>
                <a:lnTo>
                  <a:pt x="3241608" y="419100"/>
                </a:lnTo>
                <a:lnTo>
                  <a:pt x="2791265" y="266700"/>
                </a:lnTo>
                <a:lnTo>
                  <a:pt x="2791265" y="254000"/>
                </a:lnTo>
                <a:lnTo>
                  <a:pt x="2077517" y="0"/>
                </a:lnTo>
                <a:close/>
              </a:path>
              <a:path w="4142740" h="7048500">
                <a:moveTo>
                  <a:pt x="3241608" y="419100"/>
                </a:moveTo>
                <a:lnTo>
                  <a:pt x="2113396" y="419100"/>
                </a:lnTo>
                <a:lnTo>
                  <a:pt x="2156353" y="444500"/>
                </a:lnTo>
                <a:lnTo>
                  <a:pt x="2192229" y="469900"/>
                </a:lnTo>
                <a:lnTo>
                  <a:pt x="2219607" y="508000"/>
                </a:lnTo>
                <a:lnTo>
                  <a:pt x="2237072" y="546100"/>
                </a:lnTo>
                <a:lnTo>
                  <a:pt x="2243209" y="596900"/>
                </a:lnTo>
                <a:lnTo>
                  <a:pt x="2237072" y="635000"/>
                </a:lnTo>
                <a:lnTo>
                  <a:pt x="2219607" y="685800"/>
                </a:lnTo>
                <a:lnTo>
                  <a:pt x="2192229" y="723900"/>
                </a:lnTo>
                <a:lnTo>
                  <a:pt x="2156353" y="749300"/>
                </a:lnTo>
                <a:lnTo>
                  <a:pt x="2113396" y="774700"/>
                </a:lnTo>
                <a:lnTo>
                  <a:pt x="2064774" y="787400"/>
                </a:lnTo>
                <a:lnTo>
                  <a:pt x="4142292" y="787400"/>
                </a:lnTo>
                <a:lnTo>
                  <a:pt x="4142292" y="723900"/>
                </a:lnTo>
                <a:lnTo>
                  <a:pt x="3241608" y="419100"/>
                </a:lnTo>
                <a:close/>
              </a:path>
            </a:pathLst>
          </a:custGeom>
          <a:solidFill>
            <a:srgbClr val="0082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285426" y="1464952"/>
            <a:ext cx="5533390" cy="7739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130" dirty="0">
                <a:latin typeface="Museo Cyrl 500" panose="02000000000000000000" pitchFamily="50" charset="-52"/>
              </a:rPr>
              <a:t>Пакет </a:t>
            </a:r>
            <a:r>
              <a:rPr spc="-15" dirty="0">
                <a:latin typeface="Museo Cyrl 500" panose="02000000000000000000" pitchFamily="50" charset="-52"/>
              </a:rPr>
              <a:t>А</a:t>
            </a:r>
            <a:r>
              <a:rPr spc="-305" dirty="0">
                <a:latin typeface="Museo Cyrl 500" panose="02000000000000000000" pitchFamily="50" charset="-52"/>
              </a:rPr>
              <a:t> </a:t>
            </a:r>
            <a:r>
              <a:rPr spc="-310" dirty="0">
                <a:latin typeface="Museo Cyrl 500" panose="02000000000000000000" pitchFamily="50" charset="-52"/>
                <a:cs typeface="Georgia"/>
              </a:rPr>
              <a:t>«Легкий»</a:t>
            </a:r>
          </a:p>
        </p:txBody>
      </p:sp>
      <p:sp>
        <p:nvSpPr>
          <p:cNvPr id="5" name="object 5"/>
          <p:cNvSpPr/>
          <p:nvPr/>
        </p:nvSpPr>
        <p:spPr>
          <a:xfrm>
            <a:off x="5198794" y="2910906"/>
            <a:ext cx="2298700" cy="0"/>
          </a:xfrm>
          <a:custGeom>
            <a:avLst/>
            <a:gdLst/>
            <a:ahLst/>
            <a:cxnLst/>
            <a:rect l="l" t="t" r="r" b="b"/>
            <a:pathLst>
              <a:path w="2298700">
                <a:moveTo>
                  <a:pt x="0" y="0"/>
                </a:moveTo>
                <a:lnTo>
                  <a:pt x="2298359" y="0"/>
                </a:lnTo>
              </a:path>
            </a:pathLst>
          </a:custGeom>
          <a:ln w="20941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63321" y="2910906"/>
            <a:ext cx="2298700" cy="0"/>
          </a:xfrm>
          <a:custGeom>
            <a:avLst/>
            <a:gdLst/>
            <a:ahLst/>
            <a:cxnLst/>
            <a:rect l="l" t="t" r="r" b="b"/>
            <a:pathLst>
              <a:path w="2298700">
                <a:moveTo>
                  <a:pt x="0" y="0"/>
                </a:moveTo>
                <a:lnTo>
                  <a:pt x="2298359" y="0"/>
                </a:lnTo>
              </a:path>
            </a:pathLst>
          </a:custGeom>
          <a:ln w="20941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502115" y="2910906"/>
            <a:ext cx="2387600" cy="0"/>
          </a:xfrm>
          <a:custGeom>
            <a:avLst/>
            <a:gdLst/>
            <a:ahLst/>
            <a:cxnLst/>
            <a:rect l="l" t="t" r="r" b="b"/>
            <a:pathLst>
              <a:path w="2387600">
                <a:moveTo>
                  <a:pt x="0" y="0"/>
                </a:moveTo>
                <a:lnTo>
                  <a:pt x="2387361" y="0"/>
                </a:lnTo>
              </a:path>
            </a:pathLst>
          </a:custGeom>
          <a:ln w="20941">
            <a:solidFill>
              <a:srgbClr val="72BF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355645" y="2910906"/>
            <a:ext cx="2387600" cy="0"/>
          </a:xfrm>
          <a:custGeom>
            <a:avLst/>
            <a:gdLst/>
            <a:ahLst/>
            <a:cxnLst/>
            <a:rect l="l" t="t" r="r" b="b"/>
            <a:pathLst>
              <a:path w="2387600">
                <a:moveTo>
                  <a:pt x="0" y="0"/>
                </a:moveTo>
                <a:lnTo>
                  <a:pt x="2387361" y="0"/>
                </a:lnTo>
              </a:path>
            </a:pathLst>
          </a:custGeom>
          <a:ln w="20941">
            <a:solidFill>
              <a:srgbClr val="72BF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523200" y="9897646"/>
            <a:ext cx="11643" cy="232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2075460" y="8945796"/>
            <a:ext cx="672465" cy="0"/>
          </a:xfrm>
          <a:custGeom>
            <a:avLst/>
            <a:gdLst/>
            <a:ahLst/>
            <a:cxnLst/>
            <a:rect l="l" t="t" r="r" b="b"/>
            <a:pathLst>
              <a:path w="672465">
                <a:moveTo>
                  <a:pt x="0" y="0"/>
                </a:moveTo>
                <a:lnTo>
                  <a:pt x="672042" y="0"/>
                </a:lnTo>
              </a:path>
            </a:pathLst>
          </a:custGeom>
          <a:ln w="23287">
            <a:solidFill>
              <a:srgbClr val="72BF44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796894" y="9021823"/>
            <a:ext cx="0" cy="845185"/>
          </a:xfrm>
          <a:custGeom>
            <a:avLst/>
            <a:gdLst/>
            <a:ahLst/>
            <a:cxnLst/>
            <a:rect l="l" t="t" r="r" b="b"/>
            <a:pathLst>
              <a:path h="845184">
                <a:moveTo>
                  <a:pt x="0" y="0"/>
                </a:moveTo>
                <a:lnTo>
                  <a:pt x="0" y="844927"/>
                </a:lnTo>
              </a:path>
            </a:pathLst>
          </a:custGeom>
          <a:ln w="23287">
            <a:solidFill>
              <a:srgbClr val="72BF44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873270" y="9920928"/>
            <a:ext cx="522605" cy="0"/>
          </a:xfrm>
          <a:custGeom>
            <a:avLst/>
            <a:gdLst/>
            <a:ahLst/>
            <a:cxnLst/>
            <a:rect l="l" t="t" r="r" b="b"/>
            <a:pathLst>
              <a:path w="522605">
                <a:moveTo>
                  <a:pt x="0" y="0"/>
                </a:moveTo>
                <a:lnTo>
                  <a:pt x="522109" y="0"/>
                </a:lnTo>
              </a:path>
            </a:pathLst>
          </a:custGeom>
          <a:ln w="23287">
            <a:solidFill>
              <a:srgbClr val="72BF44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006605" y="8945796"/>
            <a:ext cx="30480" cy="0"/>
          </a:xfrm>
          <a:custGeom>
            <a:avLst/>
            <a:gdLst/>
            <a:ahLst/>
            <a:cxnLst/>
            <a:rect l="l" t="t" r="r" b="b"/>
            <a:pathLst>
              <a:path w="30479">
                <a:moveTo>
                  <a:pt x="0" y="0"/>
                </a:moveTo>
                <a:lnTo>
                  <a:pt x="29936" y="0"/>
                </a:lnTo>
              </a:path>
            </a:pathLst>
          </a:custGeom>
          <a:ln w="23287">
            <a:solidFill>
              <a:srgbClr val="72BF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766960" y="8945796"/>
            <a:ext cx="30480" cy="32384"/>
          </a:xfrm>
          <a:custGeom>
            <a:avLst/>
            <a:gdLst/>
            <a:ahLst/>
            <a:cxnLst/>
            <a:rect l="l" t="t" r="r" b="b"/>
            <a:pathLst>
              <a:path w="30479" h="32384">
                <a:moveTo>
                  <a:pt x="0" y="0"/>
                </a:moveTo>
                <a:lnTo>
                  <a:pt x="29936" y="0"/>
                </a:lnTo>
                <a:lnTo>
                  <a:pt x="29936" y="32323"/>
                </a:lnTo>
              </a:path>
            </a:pathLst>
          </a:custGeom>
          <a:ln w="23287">
            <a:solidFill>
              <a:srgbClr val="72BF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2796896" y="9888605"/>
            <a:ext cx="33020" cy="32384"/>
          </a:xfrm>
          <a:custGeom>
            <a:avLst/>
            <a:gdLst/>
            <a:ahLst/>
            <a:cxnLst/>
            <a:rect l="l" t="t" r="r" b="b"/>
            <a:pathLst>
              <a:path w="33020" h="32384">
                <a:moveTo>
                  <a:pt x="0" y="0"/>
                </a:moveTo>
                <a:lnTo>
                  <a:pt x="0" y="32323"/>
                </a:lnTo>
                <a:lnTo>
                  <a:pt x="32438" y="32323"/>
                </a:lnTo>
              </a:path>
            </a:pathLst>
          </a:custGeom>
          <a:ln w="23287">
            <a:solidFill>
              <a:srgbClr val="72BF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3417348" y="9920929"/>
            <a:ext cx="33020" cy="0"/>
          </a:xfrm>
          <a:custGeom>
            <a:avLst/>
            <a:gdLst/>
            <a:ahLst/>
            <a:cxnLst/>
            <a:rect l="l" t="t" r="r" b="b"/>
            <a:pathLst>
              <a:path w="33019">
                <a:moveTo>
                  <a:pt x="0" y="0"/>
                </a:moveTo>
                <a:lnTo>
                  <a:pt x="32438" y="0"/>
                </a:lnTo>
              </a:path>
            </a:pathLst>
          </a:custGeom>
          <a:ln w="23287">
            <a:solidFill>
              <a:srgbClr val="72BF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2079185" y="8698361"/>
            <a:ext cx="809625" cy="0"/>
          </a:xfrm>
          <a:custGeom>
            <a:avLst/>
            <a:gdLst/>
            <a:ahLst/>
            <a:cxnLst/>
            <a:rect l="l" t="t" r="r" b="b"/>
            <a:pathLst>
              <a:path w="809625">
                <a:moveTo>
                  <a:pt x="0" y="0"/>
                </a:moveTo>
                <a:lnTo>
                  <a:pt x="809326" y="0"/>
                </a:lnTo>
              </a:path>
            </a:pathLst>
          </a:custGeom>
          <a:ln w="23287">
            <a:solidFill>
              <a:srgbClr val="72BF44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3011565" y="8851200"/>
            <a:ext cx="387350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286" y="0"/>
                </a:lnTo>
              </a:path>
            </a:pathLst>
          </a:custGeom>
          <a:ln w="23287">
            <a:solidFill>
              <a:srgbClr val="72BF44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006605" y="8698361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>
                <a:moveTo>
                  <a:pt x="0" y="0"/>
                </a:moveTo>
                <a:lnTo>
                  <a:pt x="31171" y="0"/>
                </a:lnTo>
              </a:path>
            </a:pathLst>
          </a:custGeom>
          <a:ln w="23287">
            <a:solidFill>
              <a:srgbClr val="72BF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909217" y="8698361"/>
            <a:ext cx="31750" cy="43815"/>
          </a:xfrm>
          <a:custGeom>
            <a:avLst/>
            <a:gdLst/>
            <a:ahLst/>
            <a:cxnLst/>
            <a:rect l="l" t="t" r="r" b="b"/>
            <a:pathLst>
              <a:path w="31750" h="43815">
                <a:moveTo>
                  <a:pt x="0" y="0"/>
                </a:moveTo>
                <a:lnTo>
                  <a:pt x="31171" y="0"/>
                </a:lnTo>
                <a:lnTo>
                  <a:pt x="31171" y="43433"/>
                </a:lnTo>
              </a:path>
            </a:pathLst>
          </a:custGeom>
          <a:ln w="23287">
            <a:solidFill>
              <a:srgbClr val="72BF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940389" y="8807750"/>
            <a:ext cx="31115" cy="43815"/>
          </a:xfrm>
          <a:custGeom>
            <a:avLst/>
            <a:gdLst/>
            <a:ahLst/>
            <a:cxnLst/>
            <a:rect l="l" t="t" r="r" b="b"/>
            <a:pathLst>
              <a:path w="31115" h="43815">
                <a:moveTo>
                  <a:pt x="0" y="0"/>
                </a:moveTo>
                <a:lnTo>
                  <a:pt x="0" y="43454"/>
                </a:lnTo>
                <a:lnTo>
                  <a:pt x="30711" y="43454"/>
                </a:lnTo>
              </a:path>
            </a:pathLst>
          </a:custGeom>
          <a:ln w="23287">
            <a:solidFill>
              <a:srgbClr val="72BF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3419086" y="8851204"/>
            <a:ext cx="31115" cy="0"/>
          </a:xfrm>
          <a:custGeom>
            <a:avLst/>
            <a:gdLst/>
            <a:ahLst/>
            <a:cxnLst/>
            <a:rect l="l" t="t" r="r" b="b"/>
            <a:pathLst>
              <a:path w="31115">
                <a:moveTo>
                  <a:pt x="0" y="0"/>
                </a:moveTo>
                <a:lnTo>
                  <a:pt x="30700" y="0"/>
                </a:lnTo>
              </a:path>
            </a:pathLst>
          </a:custGeom>
          <a:ln w="23287">
            <a:solidFill>
              <a:srgbClr val="72BF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966651" y="7874623"/>
            <a:ext cx="606425" cy="0"/>
          </a:xfrm>
          <a:custGeom>
            <a:avLst/>
            <a:gdLst/>
            <a:ahLst/>
            <a:cxnLst/>
            <a:rect l="l" t="t" r="r" b="b"/>
            <a:pathLst>
              <a:path w="606425">
                <a:moveTo>
                  <a:pt x="606023" y="0"/>
                </a:moveTo>
                <a:lnTo>
                  <a:pt x="0" y="0"/>
                </a:lnTo>
              </a:path>
            </a:pathLst>
          </a:custGeom>
          <a:ln w="23287">
            <a:solidFill>
              <a:srgbClr val="72BF44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966655" y="7874623"/>
            <a:ext cx="0" cy="579755"/>
          </a:xfrm>
          <a:custGeom>
            <a:avLst/>
            <a:gdLst/>
            <a:ahLst/>
            <a:cxnLst/>
            <a:rect l="l" t="t" r="r" b="b"/>
            <a:pathLst>
              <a:path h="579754">
                <a:moveTo>
                  <a:pt x="0" y="0"/>
                </a:moveTo>
                <a:lnTo>
                  <a:pt x="0" y="579249"/>
                </a:lnTo>
              </a:path>
            </a:pathLst>
          </a:custGeom>
          <a:ln w="23287">
            <a:solidFill>
              <a:srgbClr val="72BF44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006664" y="8449183"/>
            <a:ext cx="960119" cy="5080"/>
          </a:xfrm>
          <a:custGeom>
            <a:avLst/>
            <a:gdLst/>
            <a:ahLst/>
            <a:cxnLst/>
            <a:rect l="l" t="t" r="r" b="b"/>
            <a:pathLst>
              <a:path w="960120" h="5079">
                <a:moveTo>
                  <a:pt x="959991" y="4690"/>
                </a:moveTo>
                <a:lnTo>
                  <a:pt x="0" y="0"/>
                </a:lnTo>
              </a:path>
            </a:pathLst>
          </a:custGeom>
          <a:ln w="23287">
            <a:solidFill>
              <a:srgbClr val="72BF44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814886" y="6774322"/>
            <a:ext cx="720090" cy="0"/>
          </a:xfrm>
          <a:custGeom>
            <a:avLst/>
            <a:gdLst/>
            <a:ahLst/>
            <a:cxnLst/>
            <a:rect l="l" t="t" r="r" b="b"/>
            <a:pathLst>
              <a:path w="720090">
                <a:moveTo>
                  <a:pt x="719957" y="0"/>
                </a:moveTo>
                <a:lnTo>
                  <a:pt x="0" y="0"/>
                </a:lnTo>
              </a:path>
            </a:pathLst>
          </a:custGeom>
          <a:ln w="23287">
            <a:solidFill>
              <a:srgbClr val="72BF44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814886" y="6774322"/>
            <a:ext cx="0" cy="1416685"/>
          </a:xfrm>
          <a:custGeom>
            <a:avLst/>
            <a:gdLst/>
            <a:ahLst/>
            <a:cxnLst/>
            <a:rect l="l" t="t" r="r" b="b"/>
            <a:pathLst>
              <a:path h="1416684">
                <a:moveTo>
                  <a:pt x="0" y="0"/>
                </a:moveTo>
                <a:lnTo>
                  <a:pt x="0" y="1416543"/>
                </a:lnTo>
              </a:path>
            </a:pathLst>
          </a:custGeom>
          <a:ln w="23287">
            <a:solidFill>
              <a:srgbClr val="72BF44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06659" y="8190862"/>
            <a:ext cx="808355" cy="4445"/>
          </a:xfrm>
          <a:custGeom>
            <a:avLst/>
            <a:gdLst/>
            <a:ahLst/>
            <a:cxnLst/>
            <a:rect l="l" t="t" r="r" b="b"/>
            <a:pathLst>
              <a:path w="808354" h="4445">
                <a:moveTo>
                  <a:pt x="808226" y="0"/>
                </a:moveTo>
                <a:lnTo>
                  <a:pt x="0" y="3937"/>
                </a:lnTo>
              </a:path>
            </a:pathLst>
          </a:custGeom>
          <a:ln w="23287">
            <a:solidFill>
              <a:srgbClr val="72BF44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2662739" y="5810848"/>
            <a:ext cx="910590" cy="0"/>
          </a:xfrm>
          <a:custGeom>
            <a:avLst/>
            <a:gdLst/>
            <a:ahLst/>
            <a:cxnLst/>
            <a:rect l="l" t="t" r="r" b="b"/>
            <a:pathLst>
              <a:path w="910590">
                <a:moveTo>
                  <a:pt x="909982" y="0"/>
                </a:moveTo>
                <a:lnTo>
                  <a:pt x="0" y="0"/>
                </a:lnTo>
              </a:path>
            </a:pathLst>
          </a:custGeom>
          <a:ln w="23287">
            <a:solidFill>
              <a:srgbClr val="72BF44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2662734" y="5810848"/>
            <a:ext cx="0" cy="2127885"/>
          </a:xfrm>
          <a:custGeom>
            <a:avLst/>
            <a:gdLst/>
            <a:ahLst/>
            <a:cxnLst/>
            <a:rect l="l" t="t" r="r" b="b"/>
            <a:pathLst>
              <a:path h="2127884">
                <a:moveTo>
                  <a:pt x="0" y="0"/>
                </a:moveTo>
                <a:lnTo>
                  <a:pt x="0" y="2127704"/>
                </a:lnTo>
              </a:path>
            </a:pathLst>
          </a:custGeom>
          <a:ln w="23287">
            <a:solidFill>
              <a:srgbClr val="72BF44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2006712" y="7938557"/>
            <a:ext cx="656590" cy="6350"/>
          </a:xfrm>
          <a:custGeom>
            <a:avLst/>
            <a:gdLst/>
            <a:ahLst/>
            <a:cxnLst/>
            <a:rect l="l" t="t" r="r" b="b"/>
            <a:pathLst>
              <a:path w="656590" h="6350">
                <a:moveTo>
                  <a:pt x="656021" y="0"/>
                </a:moveTo>
                <a:lnTo>
                  <a:pt x="0" y="5926"/>
                </a:lnTo>
              </a:path>
            </a:pathLst>
          </a:custGeom>
          <a:ln w="23287">
            <a:solidFill>
              <a:srgbClr val="72BF44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2442068" y="3848341"/>
            <a:ext cx="1058545" cy="0"/>
          </a:xfrm>
          <a:custGeom>
            <a:avLst/>
            <a:gdLst/>
            <a:ahLst/>
            <a:cxnLst/>
            <a:rect l="l" t="t" r="r" b="b"/>
            <a:pathLst>
              <a:path w="1058544">
                <a:moveTo>
                  <a:pt x="1058020" y="0"/>
                </a:moveTo>
                <a:lnTo>
                  <a:pt x="0" y="0"/>
                </a:lnTo>
              </a:path>
            </a:pathLst>
          </a:custGeom>
          <a:ln w="23287">
            <a:solidFill>
              <a:srgbClr val="72BF44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388081" y="3920921"/>
            <a:ext cx="0" cy="3507104"/>
          </a:xfrm>
          <a:custGeom>
            <a:avLst/>
            <a:gdLst/>
            <a:ahLst/>
            <a:cxnLst/>
            <a:rect l="l" t="t" r="r" b="b"/>
            <a:pathLst>
              <a:path h="3507104">
                <a:moveTo>
                  <a:pt x="0" y="0"/>
                </a:moveTo>
                <a:lnTo>
                  <a:pt x="0" y="3506898"/>
                </a:lnTo>
              </a:path>
            </a:pathLst>
          </a:custGeom>
          <a:ln w="23287">
            <a:solidFill>
              <a:srgbClr val="72BF44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2054555" y="7481446"/>
            <a:ext cx="267335" cy="7620"/>
          </a:xfrm>
          <a:custGeom>
            <a:avLst/>
            <a:gdLst/>
            <a:ahLst/>
            <a:cxnLst/>
            <a:rect l="l" t="t" r="r" b="b"/>
            <a:pathLst>
              <a:path w="267334" h="7620">
                <a:moveTo>
                  <a:pt x="-11643" y="3539"/>
                </a:moveTo>
                <a:lnTo>
                  <a:pt x="278933" y="3539"/>
                </a:lnTo>
              </a:path>
            </a:pathLst>
          </a:custGeom>
          <a:ln w="30365">
            <a:solidFill>
              <a:srgbClr val="72BF44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3543607" y="3848341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32229" y="0"/>
                </a:moveTo>
                <a:lnTo>
                  <a:pt x="0" y="0"/>
                </a:lnTo>
              </a:path>
            </a:pathLst>
          </a:custGeom>
          <a:ln w="23287">
            <a:solidFill>
              <a:srgbClr val="72BF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2388082" y="3848341"/>
            <a:ext cx="32384" cy="31750"/>
          </a:xfrm>
          <a:custGeom>
            <a:avLst/>
            <a:gdLst/>
            <a:ahLst/>
            <a:cxnLst/>
            <a:rect l="l" t="t" r="r" b="b"/>
            <a:pathLst>
              <a:path w="32384" h="31750">
                <a:moveTo>
                  <a:pt x="32229" y="0"/>
                </a:moveTo>
                <a:lnTo>
                  <a:pt x="0" y="0"/>
                </a:lnTo>
                <a:lnTo>
                  <a:pt x="0" y="31171"/>
                </a:lnTo>
              </a:path>
            </a:pathLst>
          </a:custGeom>
          <a:ln w="23287">
            <a:solidFill>
              <a:srgbClr val="72BF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2359025" y="7448514"/>
            <a:ext cx="29209" cy="32384"/>
          </a:xfrm>
          <a:custGeom>
            <a:avLst/>
            <a:gdLst/>
            <a:ahLst/>
            <a:cxnLst/>
            <a:rect l="l" t="t" r="r" b="b"/>
            <a:pathLst>
              <a:path w="29209" h="32384">
                <a:moveTo>
                  <a:pt x="29056" y="0"/>
                </a:moveTo>
                <a:lnTo>
                  <a:pt x="29056" y="31182"/>
                </a:lnTo>
                <a:lnTo>
                  <a:pt x="0" y="31946"/>
                </a:lnTo>
              </a:path>
            </a:pathLst>
          </a:custGeom>
          <a:ln w="23287">
            <a:solidFill>
              <a:srgbClr val="72BF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2006911" y="7489015"/>
            <a:ext cx="29209" cy="1270"/>
          </a:xfrm>
          <a:custGeom>
            <a:avLst/>
            <a:gdLst/>
            <a:ahLst/>
            <a:cxnLst/>
            <a:rect l="l" t="t" r="r" b="b"/>
            <a:pathLst>
              <a:path w="29209" h="1270">
                <a:moveTo>
                  <a:pt x="-11643" y="382"/>
                </a:moveTo>
                <a:lnTo>
                  <a:pt x="40700" y="382"/>
                </a:lnTo>
              </a:path>
            </a:pathLst>
          </a:custGeom>
          <a:ln w="24051">
            <a:solidFill>
              <a:srgbClr val="72BF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075944" y="7718883"/>
            <a:ext cx="378460" cy="0"/>
          </a:xfrm>
          <a:custGeom>
            <a:avLst/>
            <a:gdLst/>
            <a:ahLst/>
            <a:cxnLst/>
            <a:rect l="l" t="t" r="r" b="b"/>
            <a:pathLst>
              <a:path w="378459">
                <a:moveTo>
                  <a:pt x="0" y="0"/>
                </a:moveTo>
                <a:lnTo>
                  <a:pt x="378103" y="0"/>
                </a:lnTo>
              </a:path>
            </a:pathLst>
          </a:custGeom>
          <a:ln w="23287">
            <a:solidFill>
              <a:srgbClr val="72BF44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2503770" y="4850031"/>
            <a:ext cx="0" cy="2795905"/>
          </a:xfrm>
          <a:custGeom>
            <a:avLst/>
            <a:gdLst/>
            <a:ahLst/>
            <a:cxnLst/>
            <a:rect l="l" t="t" r="r" b="b"/>
            <a:pathLst>
              <a:path h="2795904">
                <a:moveTo>
                  <a:pt x="0" y="2795841"/>
                </a:moveTo>
                <a:lnTo>
                  <a:pt x="0" y="0"/>
                </a:lnTo>
              </a:path>
            </a:pathLst>
          </a:custGeom>
          <a:ln w="23287">
            <a:solidFill>
              <a:srgbClr val="72BF44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2575233" y="4797864"/>
            <a:ext cx="798195" cy="0"/>
          </a:xfrm>
          <a:custGeom>
            <a:avLst/>
            <a:gdLst/>
            <a:ahLst/>
            <a:cxnLst/>
            <a:rect l="l" t="t" r="r" b="b"/>
            <a:pathLst>
              <a:path w="798194">
                <a:moveTo>
                  <a:pt x="0" y="0"/>
                </a:moveTo>
                <a:lnTo>
                  <a:pt x="797808" y="0"/>
                </a:lnTo>
              </a:path>
            </a:pathLst>
          </a:custGeom>
          <a:ln w="23287">
            <a:solidFill>
              <a:srgbClr val="72BF44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2006605" y="7718883"/>
            <a:ext cx="30480" cy="0"/>
          </a:xfrm>
          <a:custGeom>
            <a:avLst/>
            <a:gdLst/>
            <a:ahLst/>
            <a:cxnLst/>
            <a:rect l="l" t="t" r="r" b="b"/>
            <a:pathLst>
              <a:path w="30479">
                <a:moveTo>
                  <a:pt x="0" y="0"/>
                </a:moveTo>
                <a:lnTo>
                  <a:pt x="30093" y="0"/>
                </a:lnTo>
              </a:path>
            </a:pathLst>
          </a:custGeom>
          <a:ln w="23287">
            <a:solidFill>
              <a:srgbClr val="72BF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2473681" y="7687575"/>
            <a:ext cx="30480" cy="31750"/>
          </a:xfrm>
          <a:custGeom>
            <a:avLst/>
            <a:gdLst/>
            <a:ahLst/>
            <a:cxnLst/>
            <a:rect l="l" t="t" r="r" b="b"/>
            <a:pathLst>
              <a:path w="30479" h="31750">
                <a:moveTo>
                  <a:pt x="0" y="31307"/>
                </a:moveTo>
                <a:lnTo>
                  <a:pt x="30093" y="31307"/>
                </a:lnTo>
                <a:lnTo>
                  <a:pt x="30093" y="0"/>
                </a:lnTo>
              </a:path>
            </a:pathLst>
          </a:custGeom>
          <a:ln w="23287">
            <a:solidFill>
              <a:srgbClr val="72BF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2503773" y="4797862"/>
            <a:ext cx="31115" cy="31750"/>
          </a:xfrm>
          <a:custGeom>
            <a:avLst/>
            <a:gdLst/>
            <a:ahLst/>
            <a:cxnLst/>
            <a:rect l="l" t="t" r="r" b="b"/>
            <a:pathLst>
              <a:path w="31115" h="31750">
                <a:moveTo>
                  <a:pt x="0" y="31318"/>
                </a:moveTo>
                <a:lnTo>
                  <a:pt x="0" y="0"/>
                </a:lnTo>
                <a:lnTo>
                  <a:pt x="30794" y="0"/>
                </a:lnTo>
              </a:path>
            </a:pathLst>
          </a:custGeom>
          <a:ln w="23287">
            <a:solidFill>
              <a:srgbClr val="72BF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3393380" y="4797862"/>
            <a:ext cx="31115" cy="0"/>
          </a:xfrm>
          <a:custGeom>
            <a:avLst/>
            <a:gdLst/>
            <a:ahLst/>
            <a:cxnLst/>
            <a:rect l="l" t="t" r="r" b="b"/>
            <a:pathLst>
              <a:path w="31115">
                <a:moveTo>
                  <a:pt x="0" y="0"/>
                </a:moveTo>
                <a:lnTo>
                  <a:pt x="30794" y="0"/>
                </a:lnTo>
              </a:path>
            </a:pathLst>
          </a:custGeom>
          <a:ln w="23287">
            <a:solidFill>
              <a:srgbClr val="72BF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3427133" y="3421055"/>
            <a:ext cx="795020" cy="795020"/>
          </a:xfrm>
          <a:custGeom>
            <a:avLst/>
            <a:gdLst/>
            <a:ahLst/>
            <a:cxnLst/>
            <a:rect l="l" t="t" r="r" b="b"/>
            <a:pathLst>
              <a:path w="795019" h="795020">
                <a:moveTo>
                  <a:pt x="397328" y="0"/>
                </a:moveTo>
                <a:lnTo>
                  <a:pt x="350993" y="2673"/>
                </a:lnTo>
                <a:lnTo>
                  <a:pt x="306227" y="10493"/>
                </a:lnTo>
                <a:lnTo>
                  <a:pt x="263329" y="23163"/>
                </a:lnTo>
                <a:lnTo>
                  <a:pt x="222597" y="40384"/>
                </a:lnTo>
                <a:lnTo>
                  <a:pt x="184329" y="61858"/>
                </a:lnTo>
                <a:lnTo>
                  <a:pt x="148824" y="87287"/>
                </a:lnTo>
                <a:lnTo>
                  <a:pt x="116378" y="116373"/>
                </a:lnTo>
                <a:lnTo>
                  <a:pt x="87291" y="148817"/>
                </a:lnTo>
                <a:lnTo>
                  <a:pt x="61861" y="184322"/>
                </a:lnTo>
                <a:lnTo>
                  <a:pt x="40386" y="222589"/>
                </a:lnTo>
                <a:lnTo>
                  <a:pt x="23164" y="263320"/>
                </a:lnTo>
                <a:lnTo>
                  <a:pt x="10494" y="306217"/>
                </a:lnTo>
                <a:lnTo>
                  <a:pt x="2673" y="350982"/>
                </a:lnTo>
                <a:lnTo>
                  <a:pt x="0" y="397317"/>
                </a:lnTo>
                <a:lnTo>
                  <a:pt x="2673" y="443654"/>
                </a:lnTo>
                <a:lnTo>
                  <a:pt x="10494" y="488422"/>
                </a:lnTo>
                <a:lnTo>
                  <a:pt x="23164" y="531321"/>
                </a:lnTo>
                <a:lnTo>
                  <a:pt x="40386" y="572054"/>
                </a:lnTo>
                <a:lnTo>
                  <a:pt x="61861" y="610323"/>
                </a:lnTo>
                <a:lnTo>
                  <a:pt x="87291" y="645830"/>
                </a:lnTo>
                <a:lnTo>
                  <a:pt x="116378" y="678276"/>
                </a:lnTo>
                <a:lnTo>
                  <a:pt x="148824" y="707363"/>
                </a:lnTo>
                <a:lnTo>
                  <a:pt x="184329" y="732794"/>
                </a:lnTo>
                <a:lnTo>
                  <a:pt x="222597" y="754269"/>
                </a:lnTo>
                <a:lnTo>
                  <a:pt x="263329" y="771491"/>
                </a:lnTo>
                <a:lnTo>
                  <a:pt x="306227" y="784162"/>
                </a:lnTo>
                <a:lnTo>
                  <a:pt x="350993" y="791983"/>
                </a:lnTo>
                <a:lnTo>
                  <a:pt x="397328" y="794656"/>
                </a:lnTo>
                <a:lnTo>
                  <a:pt x="443661" y="791983"/>
                </a:lnTo>
                <a:lnTo>
                  <a:pt x="488424" y="784162"/>
                </a:lnTo>
                <a:lnTo>
                  <a:pt x="531321" y="771491"/>
                </a:lnTo>
                <a:lnTo>
                  <a:pt x="572051" y="754269"/>
                </a:lnTo>
                <a:lnTo>
                  <a:pt x="610318" y="732794"/>
                </a:lnTo>
                <a:lnTo>
                  <a:pt x="645823" y="707363"/>
                </a:lnTo>
                <a:lnTo>
                  <a:pt x="678268" y="678276"/>
                </a:lnTo>
                <a:lnTo>
                  <a:pt x="707354" y="645830"/>
                </a:lnTo>
                <a:lnTo>
                  <a:pt x="732784" y="610323"/>
                </a:lnTo>
                <a:lnTo>
                  <a:pt x="754259" y="572054"/>
                </a:lnTo>
                <a:lnTo>
                  <a:pt x="771481" y="531321"/>
                </a:lnTo>
                <a:lnTo>
                  <a:pt x="784151" y="488422"/>
                </a:lnTo>
                <a:lnTo>
                  <a:pt x="791972" y="443654"/>
                </a:lnTo>
                <a:lnTo>
                  <a:pt x="794645" y="397317"/>
                </a:lnTo>
                <a:lnTo>
                  <a:pt x="791972" y="350982"/>
                </a:lnTo>
                <a:lnTo>
                  <a:pt x="784151" y="306217"/>
                </a:lnTo>
                <a:lnTo>
                  <a:pt x="771481" y="263320"/>
                </a:lnTo>
                <a:lnTo>
                  <a:pt x="754259" y="222589"/>
                </a:lnTo>
                <a:lnTo>
                  <a:pt x="732784" y="184322"/>
                </a:lnTo>
                <a:lnTo>
                  <a:pt x="707354" y="148817"/>
                </a:lnTo>
                <a:lnTo>
                  <a:pt x="678268" y="116373"/>
                </a:lnTo>
                <a:lnTo>
                  <a:pt x="645823" y="87287"/>
                </a:lnTo>
                <a:lnTo>
                  <a:pt x="610318" y="61858"/>
                </a:lnTo>
                <a:lnTo>
                  <a:pt x="572051" y="40384"/>
                </a:lnTo>
                <a:lnTo>
                  <a:pt x="531321" y="23163"/>
                </a:lnTo>
                <a:lnTo>
                  <a:pt x="488424" y="10493"/>
                </a:lnTo>
                <a:lnTo>
                  <a:pt x="443661" y="2673"/>
                </a:lnTo>
                <a:lnTo>
                  <a:pt x="397328" y="0"/>
                </a:lnTo>
                <a:close/>
              </a:path>
            </a:pathLst>
          </a:custGeom>
          <a:solidFill>
            <a:srgbClr val="72BF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3622788" y="3606875"/>
            <a:ext cx="388899" cy="42603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3427133" y="4401993"/>
            <a:ext cx="795020" cy="791845"/>
          </a:xfrm>
          <a:custGeom>
            <a:avLst/>
            <a:gdLst/>
            <a:ahLst/>
            <a:cxnLst/>
            <a:rect l="l" t="t" r="r" b="b"/>
            <a:pathLst>
              <a:path w="795019" h="791845">
                <a:moveTo>
                  <a:pt x="397328" y="0"/>
                </a:moveTo>
                <a:lnTo>
                  <a:pt x="350993" y="2663"/>
                </a:lnTo>
                <a:lnTo>
                  <a:pt x="306227" y="10455"/>
                </a:lnTo>
                <a:lnTo>
                  <a:pt x="263329" y="23080"/>
                </a:lnTo>
                <a:lnTo>
                  <a:pt x="222597" y="40239"/>
                </a:lnTo>
                <a:lnTo>
                  <a:pt x="184329" y="61636"/>
                </a:lnTo>
                <a:lnTo>
                  <a:pt x="148824" y="86973"/>
                </a:lnTo>
                <a:lnTo>
                  <a:pt x="116378" y="115954"/>
                </a:lnTo>
                <a:lnTo>
                  <a:pt x="87291" y="148281"/>
                </a:lnTo>
                <a:lnTo>
                  <a:pt x="61861" y="183658"/>
                </a:lnTo>
                <a:lnTo>
                  <a:pt x="40386" y="221787"/>
                </a:lnTo>
                <a:lnTo>
                  <a:pt x="23164" y="262371"/>
                </a:lnTo>
                <a:lnTo>
                  <a:pt x="10494" y="305113"/>
                </a:lnTo>
                <a:lnTo>
                  <a:pt x="2673" y="349716"/>
                </a:lnTo>
                <a:lnTo>
                  <a:pt x="0" y="395883"/>
                </a:lnTo>
                <a:lnTo>
                  <a:pt x="2673" y="442047"/>
                </a:lnTo>
                <a:lnTo>
                  <a:pt x="10494" y="486648"/>
                </a:lnTo>
                <a:lnTo>
                  <a:pt x="23164" y="529388"/>
                </a:lnTo>
                <a:lnTo>
                  <a:pt x="40386" y="569970"/>
                </a:lnTo>
                <a:lnTo>
                  <a:pt x="61861" y="608097"/>
                </a:lnTo>
                <a:lnTo>
                  <a:pt x="87291" y="643471"/>
                </a:lnTo>
                <a:lnTo>
                  <a:pt x="116378" y="675797"/>
                </a:lnTo>
                <a:lnTo>
                  <a:pt x="148824" y="704776"/>
                </a:lnTo>
                <a:lnTo>
                  <a:pt x="184329" y="730112"/>
                </a:lnTo>
                <a:lnTo>
                  <a:pt x="222597" y="751508"/>
                </a:lnTo>
                <a:lnTo>
                  <a:pt x="263329" y="768666"/>
                </a:lnTo>
                <a:lnTo>
                  <a:pt x="306227" y="781290"/>
                </a:lnTo>
                <a:lnTo>
                  <a:pt x="350993" y="789082"/>
                </a:lnTo>
                <a:lnTo>
                  <a:pt x="397328" y="791745"/>
                </a:lnTo>
                <a:lnTo>
                  <a:pt x="443661" y="789082"/>
                </a:lnTo>
                <a:lnTo>
                  <a:pt x="488424" y="781290"/>
                </a:lnTo>
                <a:lnTo>
                  <a:pt x="531321" y="768666"/>
                </a:lnTo>
                <a:lnTo>
                  <a:pt x="572051" y="751508"/>
                </a:lnTo>
                <a:lnTo>
                  <a:pt x="610318" y="730112"/>
                </a:lnTo>
                <a:lnTo>
                  <a:pt x="645823" y="704776"/>
                </a:lnTo>
                <a:lnTo>
                  <a:pt x="678268" y="675797"/>
                </a:lnTo>
                <a:lnTo>
                  <a:pt x="707354" y="643471"/>
                </a:lnTo>
                <a:lnTo>
                  <a:pt x="732784" y="608097"/>
                </a:lnTo>
                <a:lnTo>
                  <a:pt x="754259" y="569970"/>
                </a:lnTo>
                <a:lnTo>
                  <a:pt x="771481" y="529388"/>
                </a:lnTo>
                <a:lnTo>
                  <a:pt x="784151" y="486648"/>
                </a:lnTo>
                <a:lnTo>
                  <a:pt x="791972" y="442047"/>
                </a:lnTo>
                <a:lnTo>
                  <a:pt x="794645" y="395883"/>
                </a:lnTo>
                <a:lnTo>
                  <a:pt x="791972" y="349716"/>
                </a:lnTo>
                <a:lnTo>
                  <a:pt x="784151" y="305113"/>
                </a:lnTo>
                <a:lnTo>
                  <a:pt x="771481" y="262371"/>
                </a:lnTo>
                <a:lnTo>
                  <a:pt x="754259" y="221787"/>
                </a:lnTo>
                <a:lnTo>
                  <a:pt x="732784" y="183658"/>
                </a:lnTo>
                <a:lnTo>
                  <a:pt x="707354" y="148281"/>
                </a:lnTo>
                <a:lnTo>
                  <a:pt x="678268" y="115954"/>
                </a:lnTo>
                <a:lnTo>
                  <a:pt x="645823" y="86973"/>
                </a:lnTo>
                <a:lnTo>
                  <a:pt x="610318" y="61636"/>
                </a:lnTo>
                <a:lnTo>
                  <a:pt x="572051" y="40239"/>
                </a:lnTo>
                <a:lnTo>
                  <a:pt x="531321" y="23080"/>
                </a:lnTo>
                <a:lnTo>
                  <a:pt x="488424" y="10455"/>
                </a:lnTo>
                <a:lnTo>
                  <a:pt x="443661" y="2663"/>
                </a:lnTo>
                <a:lnTo>
                  <a:pt x="397328" y="0"/>
                </a:lnTo>
                <a:close/>
              </a:path>
            </a:pathLst>
          </a:custGeom>
          <a:solidFill>
            <a:srgbClr val="72BF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3557671" y="4577944"/>
            <a:ext cx="537354" cy="44373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3427133" y="5409138"/>
            <a:ext cx="795020" cy="791845"/>
          </a:xfrm>
          <a:custGeom>
            <a:avLst/>
            <a:gdLst/>
            <a:ahLst/>
            <a:cxnLst/>
            <a:rect l="l" t="t" r="r" b="b"/>
            <a:pathLst>
              <a:path w="795019" h="791845">
                <a:moveTo>
                  <a:pt x="397328" y="0"/>
                </a:moveTo>
                <a:lnTo>
                  <a:pt x="350993" y="2663"/>
                </a:lnTo>
                <a:lnTo>
                  <a:pt x="306227" y="10456"/>
                </a:lnTo>
                <a:lnTo>
                  <a:pt x="263329" y="23081"/>
                </a:lnTo>
                <a:lnTo>
                  <a:pt x="222597" y="40241"/>
                </a:lnTo>
                <a:lnTo>
                  <a:pt x="184329" y="61638"/>
                </a:lnTo>
                <a:lnTo>
                  <a:pt x="148824" y="86976"/>
                </a:lnTo>
                <a:lnTo>
                  <a:pt x="116378" y="115958"/>
                </a:lnTo>
                <a:lnTo>
                  <a:pt x="87291" y="148286"/>
                </a:lnTo>
                <a:lnTo>
                  <a:pt x="61861" y="183663"/>
                </a:lnTo>
                <a:lnTo>
                  <a:pt x="40386" y="221791"/>
                </a:lnTo>
                <a:lnTo>
                  <a:pt x="23164" y="262375"/>
                </a:lnTo>
                <a:lnTo>
                  <a:pt x="10494" y="305116"/>
                </a:lnTo>
                <a:lnTo>
                  <a:pt x="2673" y="349718"/>
                </a:lnTo>
                <a:lnTo>
                  <a:pt x="0" y="395883"/>
                </a:lnTo>
                <a:lnTo>
                  <a:pt x="2673" y="442048"/>
                </a:lnTo>
                <a:lnTo>
                  <a:pt x="10494" y="486649"/>
                </a:lnTo>
                <a:lnTo>
                  <a:pt x="23164" y="529390"/>
                </a:lnTo>
                <a:lnTo>
                  <a:pt x="40386" y="569974"/>
                </a:lnTo>
                <a:lnTo>
                  <a:pt x="61861" y="608103"/>
                </a:lnTo>
                <a:lnTo>
                  <a:pt x="87291" y="643480"/>
                </a:lnTo>
                <a:lnTo>
                  <a:pt x="116378" y="675807"/>
                </a:lnTo>
                <a:lnTo>
                  <a:pt x="148824" y="704789"/>
                </a:lnTo>
                <a:lnTo>
                  <a:pt x="184329" y="730127"/>
                </a:lnTo>
                <a:lnTo>
                  <a:pt x="222597" y="751525"/>
                </a:lnTo>
                <a:lnTo>
                  <a:pt x="263329" y="768684"/>
                </a:lnTo>
                <a:lnTo>
                  <a:pt x="306227" y="781309"/>
                </a:lnTo>
                <a:lnTo>
                  <a:pt x="350993" y="789102"/>
                </a:lnTo>
                <a:lnTo>
                  <a:pt x="397328" y="791766"/>
                </a:lnTo>
                <a:lnTo>
                  <a:pt x="443661" y="789102"/>
                </a:lnTo>
                <a:lnTo>
                  <a:pt x="488424" y="781309"/>
                </a:lnTo>
                <a:lnTo>
                  <a:pt x="531321" y="768684"/>
                </a:lnTo>
                <a:lnTo>
                  <a:pt x="572051" y="751525"/>
                </a:lnTo>
                <a:lnTo>
                  <a:pt x="610318" y="730127"/>
                </a:lnTo>
                <a:lnTo>
                  <a:pt x="645823" y="704789"/>
                </a:lnTo>
                <a:lnTo>
                  <a:pt x="678268" y="675807"/>
                </a:lnTo>
                <a:lnTo>
                  <a:pt x="707354" y="643480"/>
                </a:lnTo>
                <a:lnTo>
                  <a:pt x="732784" y="608103"/>
                </a:lnTo>
                <a:lnTo>
                  <a:pt x="754259" y="569974"/>
                </a:lnTo>
                <a:lnTo>
                  <a:pt x="771481" y="529390"/>
                </a:lnTo>
                <a:lnTo>
                  <a:pt x="784151" y="486649"/>
                </a:lnTo>
                <a:lnTo>
                  <a:pt x="791972" y="442048"/>
                </a:lnTo>
                <a:lnTo>
                  <a:pt x="794645" y="395883"/>
                </a:lnTo>
                <a:lnTo>
                  <a:pt x="791972" y="349718"/>
                </a:lnTo>
                <a:lnTo>
                  <a:pt x="784151" y="305116"/>
                </a:lnTo>
                <a:lnTo>
                  <a:pt x="771481" y="262375"/>
                </a:lnTo>
                <a:lnTo>
                  <a:pt x="754259" y="221791"/>
                </a:lnTo>
                <a:lnTo>
                  <a:pt x="732784" y="183663"/>
                </a:lnTo>
                <a:lnTo>
                  <a:pt x="707354" y="148286"/>
                </a:lnTo>
                <a:lnTo>
                  <a:pt x="678268" y="115958"/>
                </a:lnTo>
                <a:lnTo>
                  <a:pt x="645823" y="86976"/>
                </a:lnTo>
                <a:lnTo>
                  <a:pt x="610318" y="61638"/>
                </a:lnTo>
                <a:lnTo>
                  <a:pt x="572051" y="40241"/>
                </a:lnTo>
                <a:lnTo>
                  <a:pt x="531321" y="23081"/>
                </a:lnTo>
                <a:lnTo>
                  <a:pt x="488424" y="10456"/>
                </a:lnTo>
                <a:lnTo>
                  <a:pt x="443661" y="2663"/>
                </a:lnTo>
                <a:lnTo>
                  <a:pt x="397328" y="0"/>
                </a:lnTo>
                <a:close/>
              </a:path>
            </a:pathLst>
          </a:custGeom>
          <a:solidFill>
            <a:srgbClr val="72BF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3631124" y="5536910"/>
            <a:ext cx="335842" cy="55962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3427133" y="6387179"/>
            <a:ext cx="795020" cy="795020"/>
          </a:xfrm>
          <a:custGeom>
            <a:avLst/>
            <a:gdLst/>
            <a:ahLst/>
            <a:cxnLst/>
            <a:rect l="l" t="t" r="r" b="b"/>
            <a:pathLst>
              <a:path w="795019" h="795020">
                <a:moveTo>
                  <a:pt x="397328" y="0"/>
                </a:moveTo>
                <a:lnTo>
                  <a:pt x="350993" y="2673"/>
                </a:lnTo>
                <a:lnTo>
                  <a:pt x="306227" y="10494"/>
                </a:lnTo>
                <a:lnTo>
                  <a:pt x="263329" y="23165"/>
                </a:lnTo>
                <a:lnTo>
                  <a:pt x="222597" y="40388"/>
                </a:lnTo>
                <a:lnTo>
                  <a:pt x="184329" y="61864"/>
                </a:lnTo>
                <a:lnTo>
                  <a:pt x="148824" y="87295"/>
                </a:lnTo>
                <a:lnTo>
                  <a:pt x="116378" y="116382"/>
                </a:lnTo>
                <a:lnTo>
                  <a:pt x="87291" y="148828"/>
                </a:lnTo>
                <a:lnTo>
                  <a:pt x="61861" y="184334"/>
                </a:lnTo>
                <a:lnTo>
                  <a:pt x="40386" y="222602"/>
                </a:lnTo>
                <a:lnTo>
                  <a:pt x="23164" y="263334"/>
                </a:lnTo>
                <a:lnTo>
                  <a:pt x="10494" y="306231"/>
                </a:lnTo>
                <a:lnTo>
                  <a:pt x="2673" y="350995"/>
                </a:lnTo>
                <a:lnTo>
                  <a:pt x="0" y="397328"/>
                </a:lnTo>
                <a:lnTo>
                  <a:pt x="2673" y="443663"/>
                </a:lnTo>
                <a:lnTo>
                  <a:pt x="10494" y="488428"/>
                </a:lnTo>
                <a:lnTo>
                  <a:pt x="23164" y="531326"/>
                </a:lnTo>
                <a:lnTo>
                  <a:pt x="40386" y="572058"/>
                </a:lnTo>
                <a:lnTo>
                  <a:pt x="61861" y="610326"/>
                </a:lnTo>
                <a:lnTo>
                  <a:pt x="87291" y="645832"/>
                </a:lnTo>
                <a:lnTo>
                  <a:pt x="116378" y="678277"/>
                </a:lnTo>
                <a:lnTo>
                  <a:pt x="148824" y="707364"/>
                </a:lnTo>
                <a:lnTo>
                  <a:pt x="184329" y="732794"/>
                </a:lnTo>
                <a:lnTo>
                  <a:pt x="222597" y="754269"/>
                </a:lnTo>
                <a:lnTo>
                  <a:pt x="263329" y="771491"/>
                </a:lnTo>
                <a:lnTo>
                  <a:pt x="306227" y="784162"/>
                </a:lnTo>
                <a:lnTo>
                  <a:pt x="350993" y="791983"/>
                </a:lnTo>
                <a:lnTo>
                  <a:pt x="397328" y="794656"/>
                </a:lnTo>
                <a:lnTo>
                  <a:pt x="443661" y="791983"/>
                </a:lnTo>
                <a:lnTo>
                  <a:pt x="488424" y="784162"/>
                </a:lnTo>
                <a:lnTo>
                  <a:pt x="531321" y="771491"/>
                </a:lnTo>
                <a:lnTo>
                  <a:pt x="572051" y="754269"/>
                </a:lnTo>
                <a:lnTo>
                  <a:pt x="610318" y="732794"/>
                </a:lnTo>
                <a:lnTo>
                  <a:pt x="645823" y="707364"/>
                </a:lnTo>
                <a:lnTo>
                  <a:pt x="678268" y="678277"/>
                </a:lnTo>
                <a:lnTo>
                  <a:pt x="707354" y="645832"/>
                </a:lnTo>
                <a:lnTo>
                  <a:pt x="732784" y="610326"/>
                </a:lnTo>
                <a:lnTo>
                  <a:pt x="754259" y="572058"/>
                </a:lnTo>
                <a:lnTo>
                  <a:pt x="771481" y="531326"/>
                </a:lnTo>
                <a:lnTo>
                  <a:pt x="784151" y="488428"/>
                </a:lnTo>
                <a:lnTo>
                  <a:pt x="791972" y="443663"/>
                </a:lnTo>
                <a:lnTo>
                  <a:pt x="794645" y="397328"/>
                </a:lnTo>
                <a:lnTo>
                  <a:pt x="791972" y="350995"/>
                </a:lnTo>
                <a:lnTo>
                  <a:pt x="784151" y="306231"/>
                </a:lnTo>
                <a:lnTo>
                  <a:pt x="771481" y="263334"/>
                </a:lnTo>
                <a:lnTo>
                  <a:pt x="754259" y="222602"/>
                </a:lnTo>
                <a:lnTo>
                  <a:pt x="732784" y="184334"/>
                </a:lnTo>
                <a:lnTo>
                  <a:pt x="707354" y="148828"/>
                </a:lnTo>
                <a:lnTo>
                  <a:pt x="678268" y="116382"/>
                </a:lnTo>
                <a:lnTo>
                  <a:pt x="645823" y="87295"/>
                </a:lnTo>
                <a:lnTo>
                  <a:pt x="610318" y="61864"/>
                </a:lnTo>
                <a:lnTo>
                  <a:pt x="572051" y="40388"/>
                </a:lnTo>
                <a:lnTo>
                  <a:pt x="531321" y="23165"/>
                </a:lnTo>
                <a:lnTo>
                  <a:pt x="488424" y="10494"/>
                </a:lnTo>
                <a:lnTo>
                  <a:pt x="443661" y="2673"/>
                </a:lnTo>
                <a:lnTo>
                  <a:pt x="397328" y="0"/>
                </a:lnTo>
                <a:close/>
              </a:path>
            </a:pathLst>
          </a:custGeom>
          <a:solidFill>
            <a:srgbClr val="72BF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3613134" y="6573270"/>
            <a:ext cx="425861" cy="42576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3427133" y="7446714"/>
            <a:ext cx="795020" cy="795020"/>
          </a:xfrm>
          <a:custGeom>
            <a:avLst/>
            <a:gdLst/>
            <a:ahLst/>
            <a:cxnLst/>
            <a:rect l="l" t="t" r="r" b="b"/>
            <a:pathLst>
              <a:path w="795019" h="795020">
                <a:moveTo>
                  <a:pt x="397328" y="0"/>
                </a:moveTo>
                <a:lnTo>
                  <a:pt x="350993" y="2673"/>
                </a:lnTo>
                <a:lnTo>
                  <a:pt x="306227" y="10494"/>
                </a:lnTo>
                <a:lnTo>
                  <a:pt x="263329" y="23164"/>
                </a:lnTo>
                <a:lnTo>
                  <a:pt x="222597" y="40386"/>
                </a:lnTo>
                <a:lnTo>
                  <a:pt x="184329" y="61861"/>
                </a:lnTo>
                <a:lnTo>
                  <a:pt x="148824" y="87291"/>
                </a:lnTo>
                <a:lnTo>
                  <a:pt x="116378" y="116378"/>
                </a:lnTo>
                <a:lnTo>
                  <a:pt x="87291" y="148824"/>
                </a:lnTo>
                <a:lnTo>
                  <a:pt x="61861" y="184329"/>
                </a:lnTo>
                <a:lnTo>
                  <a:pt x="40386" y="222597"/>
                </a:lnTo>
                <a:lnTo>
                  <a:pt x="23164" y="263329"/>
                </a:lnTo>
                <a:lnTo>
                  <a:pt x="10494" y="306227"/>
                </a:lnTo>
                <a:lnTo>
                  <a:pt x="2673" y="350993"/>
                </a:lnTo>
                <a:lnTo>
                  <a:pt x="0" y="397328"/>
                </a:lnTo>
                <a:lnTo>
                  <a:pt x="2673" y="443661"/>
                </a:lnTo>
                <a:lnTo>
                  <a:pt x="10494" y="488424"/>
                </a:lnTo>
                <a:lnTo>
                  <a:pt x="23164" y="531321"/>
                </a:lnTo>
                <a:lnTo>
                  <a:pt x="40386" y="572051"/>
                </a:lnTo>
                <a:lnTo>
                  <a:pt x="61861" y="610318"/>
                </a:lnTo>
                <a:lnTo>
                  <a:pt x="87291" y="645823"/>
                </a:lnTo>
                <a:lnTo>
                  <a:pt x="116378" y="678268"/>
                </a:lnTo>
                <a:lnTo>
                  <a:pt x="148824" y="707354"/>
                </a:lnTo>
                <a:lnTo>
                  <a:pt x="184329" y="732784"/>
                </a:lnTo>
                <a:lnTo>
                  <a:pt x="222597" y="754259"/>
                </a:lnTo>
                <a:lnTo>
                  <a:pt x="263329" y="771481"/>
                </a:lnTo>
                <a:lnTo>
                  <a:pt x="306227" y="784151"/>
                </a:lnTo>
                <a:lnTo>
                  <a:pt x="350993" y="791972"/>
                </a:lnTo>
                <a:lnTo>
                  <a:pt x="397328" y="794645"/>
                </a:lnTo>
                <a:lnTo>
                  <a:pt x="443661" y="791972"/>
                </a:lnTo>
                <a:lnTo>
                  <a:pt x="488424" y="784151"/>
                </a:lnTo>
                <a:lnTo>
                  <a:pt x="531321" y="771481"/>
                </a:lnTo>
                <a:lnTo>
                  <a:pt x="572051" y="754259"/>
                </a:lnTo>
                <a:lnTo>
                  <a:pt x="610318" y="732784"/>
                </a:lnTo>
                <a:lnTo>
                  <a:pt x="645823" y="707354"/>
                </a:lnTo>
                <a:lnTo>
                  <a:pt x="678268" y="678268"/>
                </a:lnTo>
                <a:lnTo>
                  <a:pt x="707354" y="645823"/>
                </a:lnTo>
                <a:lnTo>
                  <a:pt x="732784" y="610318"/>
                </a:lnTo>
                <a:lnTo>
                  <a:pt x="754259" y="572051"/>
                </a:lnTo>
                <a:lnTo>
                  <a:pt x="771481" y="531321"/>
                </a:lnTo>
                <a:lnTo>
                  <a:pt x="784151" y="488424"/>
                </a:lnTo>
                <a:lnTo>
                  <a:pt x="791972" y="443661"/>
                </a:lnTo>
                <a:lnTo>
                  <a:pt x="794645" y="397328"/>
                </a:lnTo>
                <a:lnTo>
                  <a:pt x="791972" y="350993"/>
                </a:lnTo>
                <a:lnTo>
                  <a:pt x="784151" y="306227"/>
                </a:lnTo>
                <a:lnTo>
                  <a:pt x="771481" y="263329"/>
                </a:lnTo>
                <a:lnTo>
                  <a:pt x="754259" y="222597"/>
                </a:lnTo>
                <a:lnTo>
                  <a:pt x="732784" y="184329"/>
                </a:lnTo>
                <a:lnTo>
                  <a:pt x="707354" y="148824"/>
                </a:lnTo>
                <a:lnTo>
                  <a:pt x="678268" y="116378"/>
                </a:lnTo>
                <a:lnTo>
                  <a:pt x="645823" y="87291"/>
                </a:lnTo>
                <a:lnTo>
                  <a:pt x="610318" y="61861"/>
                </a:lnTo>
                <a:lnTo>
                  <a:pt x="572051" y="40386"/>
                </a:lnTo>
                <a:lnTo>
                  <a:pt x="531321" y="23164"/>
                </a:lnTo>
                <a:lnTo>
                  <a:pt x="488424" y="10494"/>
                </a:lnTo>
                <a:lnTo>
                  <a:pt x="443661" y="2673"/>
                </a:lnTo>
                <a:lnTo>
                  <a:pt x="397328" y="0"/>
                </a:lnTo>
                <a:close/>
              </a:path>
            </a:pathLst>
          </a:custGeom>
          <a:solidFill>
            <a:srgbClr val="72BF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3669333" y="7586051"/>
            <a:ext cx="313623" cy="5192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3427133" y="8453869"/>
            <a:ext cx="795020" cy="795020"/>
          </a:xfrm>
          <a:custGeom>
            <a:avLst/>
            <a:gdLst/>
            <a:ahLst/>
            <a:cxnLst/>
            <a:rect l="l" t="t" r="r" b="b"/>
            <a:pathLst>
              <a:path w="795019" h="795020">
                <a:moveTo>
                  <a:pt x="397328" y="0"/>
                </a:moveTo>
                <a:lnTo>
                  <a:pt x="350993" y="2673"/>
                </a:lnTo>
                <a:lnTo>
                  <a:pt x="306227" y="10494"/>
                </a:lnTo>
                <a:lnTo>
                  <a:pt x="263329" y="23164"/>
                </a:lnTo>
                <a:lnTo>
                  <a:pt x="222597" y="40386"/>
                </a:lnTo>
                <a:lnTo>
                  <a:pt x="184329" y="61861"/>
                </a:lnTo>
                <a:lnTo>
                  <a:pt x="148824" y="87291"/>
                </a:lnTo>
                <a:lnTo>
                  <a:pt x="116378" y="116378"/>
                </a:lnTo>
                <a:lnTo>
                  <a:pt x="87291" y="148824"/>
                </a:lnTo>
                <a:lnTo>
                  <a:pt x="61861" y="184329"/>
                </a:lnTo>
                <a:lnTo>
                  <a:pt x="40386" y="222597"/>
                </a:lnTo>
                <a:lnTo>
                  <a:pt x="23164" y="263329"/>
                </a:lnTo>
                <a:lnTo>
                  <a:pt x="10494" y="306227"/>
                </a:lnTo>
                <a:lnTo>
                  <a:pt x="2673" y="350993"/>
                </a:lnTo>
                <a:lnTo>
                  <a:pt x="0" y="397328"/>
                </a:lnTo>
                <a:lnTo>
                  <a:pt x="2673" y="443663"/>
                </a:lnTo>
                <a:lnTo>
                  <a:pt x="10494" y="488428"/>
                </a:lnTo>
                <a:lnTo>
                  <a:pt x="23164" y="531326"/>
                </a:lnTo>
                <a:lnTo>
                  <a:pt x="40386" y="572058"/>
                </a:lnTo>
                <a:lnTo>
                  <a:pt x="61861" y="610326"/>
                </a:lnTo>
                <a:lnTo>
                  <a:pt x="87291" y="645832"/>
                </a:lnTo>
                <a:lnTo>
                  <a:pt x="116378" y="678277"/>
                </a:lnTo>
                <a:lnTo>
                  <a:pt x="148824" y="707364"/>
                </a:lnTo>
                <a:lnTo>
                  <a:pt x="184329" y="732794"/>
                </a:lnTo>
                <a:lnTo>
                  <a:pt x="222597" y="754269"/>
                </a:lnTo>
                <a:lnTo>
                  <a:pt x="263329" y="771491"/>
                </a:lnTo>
                <a:lnTo>
                  <a:pt x="306227" y="784162"/>
                </a:lnTo>
                <a:lnTo>
                  <a:pt x="350993" y="791983"/>
                </a:lnTo>
                <a:lnTo>
                  <a:pt x="397328" y="794656"/>
                </a:lnTo>
                <a:lnTo>
                  <a:pt x="443661" y="791983"/>
                </a:lnTo>
                <a:lnTo>
                  <a:pt x="488424" y="784162"/>
                </a:lnTo>
                <a:lnTo>
                  <a:pt x="531321" y="771491"/>
                </a:lnTo>
                <a:lnTo>
                  <a:pt x="572051" y="754269"/>
                </a:lnTo>
                <a:lnTo>
                  <a:pt x="610318" y="732794"/>
                </a:lnTo>
                <a:lnTo>
                  <a:pt x="645823" y="707364"/>
                </a:lnTo>
                <a:lnTo>
                  <a:pt x="678268" y="678277"/>
                </a:lnTo>
                <a:lnTo>
                  <a:pt x="707354" y="645832"/>
                </a:lnTo>
                <a:lnTo>
                  <a:pt x="732784" y="610326"/>
                </a:lnTo>
                <a:lnTo>
                  <a:pt x="754259" y="572058"/>
                </a:lnTo>
                <a:lnTo>
                  <a:pt x="771481" y="531326"/>
                </a:lnTo>
                <a:lnTo>
                  <a:pt x="784151" y="488428"/>
                </a:lnTo>
                <a:lnTo>
                  <a:pt x="791972" y="443663"/>
                </a:lnTo>
                <a:lnTo>
                  <a:pt x="794645" y="397328"/>
                </a:lnTo>
                <a:lnTo>
                  <a:pt x="791972" y="350993"/>
                </a:lnTo>
                <a:lnTo>
                  <a:pt x="784151" y="306227"/>
                </a:lnTo>
                <a:lnTo>
                  <a:pt x="771481" y="263329"/>
                </a:lnTo>
                <a:lnTo>
                  <a:pt x="754259" y="222597"/>
                </a:lnTo>
                <a:lnTo>
                  <a:pt x="732784" y="184329"/>
                </a:lnTo>
                <a:lnTo>
                  <a:pt x="707354" y="148824"/>
                </a:lnTo>
                <a:lnTo>
                  <a:pt x="678268" y="116378"/>
                </a:lnTo>
                <a:lnTo>
                  <a:pt x="645823" y="87291"/>
                </a:lnTo>
                <a:lnTo>
                  <a:pt x="610318" y="61861"/>
                </a:lnTo>
                <a:lnTo>
                  <a:pt x="572051" y="40386"/>
                </a:lnTo>
                <a:lnTo>
                  <a:pt x="531321" y="23164"/>
                </a:lnTo>
                <a:lnTo>
                  <a:pt x="488424" y="10494"/>
                </a:lnTo>
                <a:lnTo>
                  <a:pt x="443661" y="2673"/>
                </a:lnTo>
                <a:lnTo>
                  <a:pt x="397328" y="0"/>
                </a:lnTo>
                <a:close/>
              </a:path>
            </a:pathLst>
          </a:custGeom>
          <a:solidFill>
            <a:srgbClr val="72BF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3587167" y="8665816"/>
            <a:ext cx="466446" cy="37308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3427133" y="9478462"/>
            <a:ext cx="795020" cy="791845"/>
          </a:xfrm>
          <a:custGeom>
            <a:avLst/>
            <a:gdLst/>
            <a:ahLst/>
            <a:cxnLst/>
            <a:rect l="l" t="t" r="r" b="b"/>
            <a:pathLst>
              <a:path w="795019" h="791845">
                <a:moveTo>
                  <a:pt x="397328" y="0"/>
                </a:moveTo>
                <a:lnTo>
                  <a:pt x="350993" y="2663"/>
                </a:lnTo>
                <a:lnTo>
                  <a:pt x="306227" y="10456"/>
                </a:lnTo>
                <a:lnTo>
                  <a:pt x="263329" y="23081"/>
                </a:lnTo>
                <a:lnTo>
                  <a:pt x="222597" y="40241"/>
                </a:lnTo>
                <a:lnTo>
                  <a:pt x="184329" y="61638"/>
                </a:lnTo>
                <a:lnTo>
                  <a:pt x="148824" y="86976"/>
                </a:lnTo>
                <a:lnTo>
                  <a:pt x="116378" y="115958"/>
                </a:lnTo>
                <a:lnTo>
                  <a:pt x="87291" y="148286"/>
                </a:lnTo>
                <a:lnTo>
                  <a:pt x="61861" y="183663"/>
                </a:lnTo>
                <a:lnTo>
                  <a:pt x="40386" y="221791"/>
                </a:lnTo>
                <a:lnTo>
                  <a:pt x="23164" y="262375"/>
                </a:lnTo>
                <a:lnTo>
                  <a:pt x="10494" y="305116"/>
                </a:lnTo>
                <a:lnTo>
                  <a:pt x="2673" y="349718"/>
                </a:lnTo>
                <a:lnTo>
                  <a:pt x="0" y="395883"/>
                </a:lnTo>
                <a:lnTo>
                  <a:pt x="2673" y="442048"/>
                </a:lnTo>
                <a:lnTo>
                  <a:pt x="10494" y="486649"/>
                </a:lnTo>
                <a:lnTo>
                  <a:pt x="23164" y="529390"/>
                </a:lnTo>
                <a:lnTo>
                  <a:pt x="40386" y="569974"/>
                </a:lnTo>
                <a:lnTo>
                  <a:pt x="61861" y="608103"/>
                </a:lnTo>
                <a:lnTo>
                  <a:pt x="87291" y="643480"/>
                </a:lnTo>
                <a:lnTo>
                  <a:pt x="116378" y="675807"/>
                </a:lnTo>
                <a:lnTo>
                  <a:pt x="148824" y="704789"/>
                </a:lnTo>
                <a:lnTo>
                  <a:pt x="184329" y="730127"/>
                </a:lnTo>
                <a:lnTo>
                  <a:pt x="222597" y="751525"/>
                </a:lnTo>
                <a:lnTo>
                  <a:pt x="263329" y="768684"/>
                </a:lnTo>
                <a:lnTo>
                  <a:pt x="306227" y="781309"/>
                </a:lnTo>
                <a:lnTo>
                  <a:pt x="350993" y="789102"/>
                </a:lnTo>
                <a:lnTo>
                  <a:pt x="397328" y="791766"/>
                </a:lnTo>
                <a:lnTo>
                  <a:pt x="443661" y="789102"/>
                </a:lnTo>
                <a:lnTo>
                  <a:pt x="488424" y="781309"/>
                </a:lnTo>
                <a:lnTo>
                  <a:pt x="531321" y="768684"/>
                </a:lnTo>
                <a:lnTo>
                  <a:pt x="572051" y="751525"/>
                </a:lnTo>
                <a:lnTo>
                  <a:pt x="610318" y="730127"/>
                </a:lnTo>
                <a:lnTo>
                  <a:pt x="645823" y="704789"/>
                </a:lnTo>
                <a:lnTo>
                  <a:pt x="678268" y="675807"/>
                </a:lnTo>
                <a:lnTo>
                  <a:pt x="707354" y="643480"/>
                </a:lnTo>
                <a:lnTo>
                  <a:pt x="732784" y="608103"/>
                </a:lnTo>
                <a:lnTo>
                  <a:pt x="754259" y="569974"/>
                </a:lnTo>
                <a:lnTo>
                  <a:pt x="771481" y="529390"/>
                </a:lnTo>
                <a:lnTo>
                  <a:pt x="784151" y="486649"/>
                </a:lnTo>
                <a:lnTo>
                  <a:pt x="791972" y="442048"/>
                </a:lnTo>
                <a:lnTo>
                  <a:pt x="794645" y="395883"/>
                </a:lnTo>
                <a:lnTo>
                  <a:pt x="791972" y="349718"/>
                </a:lnTo>
                <a:lnTo>
                  <a:pt x="784151" y="305116"/>
                </a:lnTo>
                <a:lnTo>
                  <a:pt x="771481" y="262375"/>
                </a:lnTo>
                <a:lnTo>
                  <a:pt x="754259" y="221791"/>
                </a:lnTo>
                <a:lnTo>
                  <a:pt x="732784" y="183663"/>
                </a:lnTo>
                <a:lnTo>
                  <a:pt x="707354" y="148286"/>
                </a:lnTo>
                <a:lnTo>
                  <a:pt x="678268" y="115958"/>
                </a:lnTo>
                <a:lnTo>
                  <a:pt x="645823" y="86976"/>
                </a:lnTo>
                <a:lnTo>
                  <a:pt x="610318" y="61638"/>
                </a:lnTo>
                <a:lnTo>
                  <a:pt x="572051" y="40241"/>
                </a:lnTo>
                <a:lnTo>
                  <a:pt x="531321" y="23081"/>
                </a:lnTo>
                <a:lnTo>
                  <a:pt x="488424" y="10456"/>
                </a:lnTo>
                <a:lnTo>
                  <a:pt x="443661" y="2663"/>
                </a:lnTo>
                <a:lnTo>
                  <a:pt x="397328" y="0"/>
                </a:lnTo>
                <a:close/>
              </a:path>
            </a:pathLst>
          </a:custGeom>
          <a:solidFill>
            <a:srgbClr val="72BF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3539367" y="9589247"/>
            <a:ext cx="574233" cy="57423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14374296" y="3528288"/>
            <a:ext cx="2728595" cy="56388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>
              <a:lnSpc>
                <a:spcPts val="2060"/>
              </a:lnSpc>
              <a:spcBef>
                <a:spcPts val="265"/>
              </a:spcBef>
            </a:pPr>
            <a:r>
              <a:rPr sz="1800" dirty="0">
                <a:latin typeface="Arial"/>
                <a:cs typeface="Arial"/>
              </a:rPr>
              <a:t>Модернізація системи  </a:t>
            </a:r>
            <a:r>
              <a:rPr sz="1800" spc="-10" dirty="0">
                <a:latin typeface="Arial"/>
                <a:cs typeface="Arial"/>
              </a:rPr>
              <a:t>гарячого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водопостачання</a:t>
            </a:r>
            <a:endParaRPr sz="18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4374296" y="4372536"/>
            <a:ext cx="4618990" cy="82550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>
              <a:lnSpc>
                <a:spcPts val="2060"/>
              </a:lnSpc>
              <a:spcBef>
                <a:spcPts val="265"/>
              </a:spcBef>
            </a:pPr>
            <a:r>
              <a:rPr sz="1800" spc="-5" dirty="0">
                <a:latin typeface="Arial"/>
                <a:cs typeface="Arial"/>
              </a:rPr>
              <a:t>Встановлення </a:t>
            </a:r>
            <a:r>
              <a:rPr sz="1800" spc="-10" dirty="0">
                <a:latin typeface="Arial"/>
                <a:cs typeface="Arial"/>
              </a:rPr>
              <a:t>вузлів </a:t>
            </a:r>
            <a:r>
              <a:rPr sz="1800" spc="-5" dirty="0">
                <a:latin typeface="Arial"/>
                <a:cs typeface="Arial"/>
              </a:rPr>
              <a:t>розподільного </a:t>
            </a:r>
            <a:r>
              <a:rPr sz="1800" spc="-10" dirty="0">
                <a:latin typeface="Arial"/>
                <a:cs typeface="Arial"/>
              </a:rPr>
              <a:t>обліку  </a:t>
            </a:r>
            <a:r>
              <a:rPr sz="1800" spc="-5" dirty="0">
                <a:latin typeface="Arial"/>
                <a:cs typeface="Arial"/>
              </a:rPr>
              <a:t>тепла потреби </a:t>
            </a:r>
            <a:r>
              <a:rPr sz="1800" dirty="0">
                <a:latin typeface="Arial"/>
                <a:cs typeface="Arial"/>
              </a:rPr>
              <a:t>опалення </a:t>
            </a:r>
            <a:r>
              <a:rPr sz="1800" spc="-5" dirty="0">
                <a:latin typeface="Arial"/>
                <a:cs typeface="Arial"/>
              </a:rPr>
              <a:t>або/та </a:t>
            </a:r>
            <a:r>
              <a:rPr sz="1800" spc="5" dirty="0">
                <a:latin typeface="Arial"/>
                <a:cs typeface="Arial"/>
              </a:rPr>
              <a:t>приладів –  </a:t>
            </a:r>
            <a:r>
              <a:rPr sz="1800" spc="-5" dirty="0">
                <a:latin typeface="Arial"/>
                <a:cs typeface="Arial"/>
              </a:rPr>
              <a:t>розподілювачів </a:t>
            </a:r>
            <a:r>
              <a:rPr sz="1800" spc="5" dirty="0">
                <a:latin typeface="Arial"/>
                <a:cs typeface="Arial"/>
              </a:rPr>
              <a:t>у </a:t>
            </a:r>
            <a:r>
              <a:rPr sz="1800" dirty="0">
                <a:latin typeface="Arial"/>
                <a:cs typeface="Arial"/>
              </a:rPr>
              <a:t>квартирах </a:t>
            </a:r>
            <a:r>
              <a:rPr sz="1800" spc="-5" dirty="0">
                <a:latin typeface="Arial"/>
                <a:cs typeface="Arial"/>
              </a:rPr>
              <a:t>або/та </a:t>
            </a:r>
            <a:r>
              <a:rPr sz="1800" spc="5" dirty="0">
                <a:latin typeface="Arial"/>
                <a:cs typeface="Arial"/>
              </a:rPr>
              <a:t>у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МЗГ</a:t>
            </a:r>
            <a:endParaRPr sz="18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4374296" y="5399859"/>
            <a:ext cx="4727575" cy="178943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341630">
              <a:lnSpc>
                <a:spcPts val="2060"/>
              </a:lnSpc>
              <a:spcBef>
                <a:spcPts val="265"/>
              </a:spcBef>
            </a:pPr>
            <a:r>
              <a:rPr sz="1800" spc="-5" dirty="0">
                <a:latin typeface="Arial"/>
                <a:cs typeface="Arial"/>
              </a:rPr>
              <a:t>Встановлення автоматичних регуляторів  температури </a:t>
            </a:r>
            <a:r>
              <a:rPr sz="1800" dirty="0">
                <a:latin typeface="Arial"/>
                <a:cs typeface="Arial"/>
              </a:rPr>
              <a:t>повітря </a:t>
            </a:r>
            <a:r>
              <a:rPr sz="1800" spc="5" dirty="0">
                <a:latin typeface="Arial"/>
                <a:cs typeface="Arial"/>
              </a:rPr>
              <a:t>у </a:t>
            </a:r>
            <a:r>
              <a:rPr sz="1800" spc="-5" dirty="0">
                <a:latin typeface="Arial"/>
                <a:cs typeface="Arial"/>
              </a:rPr>
              <a:t>квартирах або/та  </a:t>
            </a:r>
            <a:r>
              <a:rPr sz="1800" spc="5" dirty="0">
                <a:latin typeface="Arial"/>
                <a:cs typeface="Arial"/>
              </a:rPr>
              <a:t>місцях </a:t>
            </a:r>
            <a:r>
              <a:rPr sz="1800" spc="-5" dirty="0">
                <a:latin typeface="Arial"/>
                <a:cs typeface="Arial"/>
              </a:rPr>
              <a:t>загального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користування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ts val="2060"/>
              </a:lnSpc>
              <a:spcBef>
                <a:spcPts val="1405"/>
              </a:spcBef>
            </a:pPr>
            <a:r>
              <a:rPr sz="1800" dirty="0">
                <a:latin typeface="Arial"/>
                <a:cs typeface="Arial"/>
              </a:rPr>
              <a:t>Заміна/теплоізоляція трубопроводів  опалення </a:t>
            </a:r>
            <a:r>
              <a:rPr sz="1800" spc="-5" dirty="0">
                <a:latin typeface="Arial"/>
                <a:cs typeface="Arial"/>
              </a:rPr>
              <a:t>або/та </a:t>
            </a:r>
            <a:r>
              <a:rPr sz="1800" spc="5" dirty="0">
                <a:latin typeface="Arial"/>
                <a:cs typeface="Arial"/>
              </a:rPr>
              <a:t>приладів </a:t>
            </a:r>
            <a:r>
              <a:rPr sz="1800" spc="-5" dirty="0">
                <a:latin typeface="Arial"/>
                <a:cs typeface="Arial"/>
              </a:rPr>
              <a:t>водяної </a:t>
            </a:r>
            <a:r>
              <a:rPr sz="1800" dirty="0">
                <a:latin typeface="Arial"/>
                <a:cs typeface="Arial"/>
              </a:rPr>
              <a:t>системи  опалення </a:t>
            </a:r>
            <a:r>
              <a:rPr sz="1800" spc="5" dirty="0">
                <a:latin typeface="Arial"/>
                <a:cs typeface="Arial"/>
              </a:rPr>
              <a:t>у місцях </a:t>
            </a:r>
            <a:r>
              <a:rPr sz="1800" spc="-5" dirty="0">
                <a:latin typeface="Arial"/>
                <a:cs typeface="Arial"/>
              </a:rPr>
              <a:t>загального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користування</a:t>
            </a:r>
            <a:endParaRPr sz="18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4374296" y="7561311"/>
            <a:ext cx="3375025" cy="56388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>
              <a:lnSpc>
                <a:spcPts val="2060"/>
              </a:lnSpc>
              <a:spcBef>
                <a:spcPts val="265"/>
              </a:spcBef>
            </a:pPr>
            <a:r>
              <a:rPr sz="1800" spc="5" dirty="0">
                <a:latin typeface="Arial"/>
                <a:cs typeface="Arial"/>
              </a:rPr>
              <a:t>Заміна/ремонт </a:t>
            </a:r>
            <a:r>
              <a:rPr sz="1800" spc="-5" dirty="0">
                <a:latin typeface="Arial"/>
                <a:cs typeface="Arial"/>
              </a:rPr>
              <a:t>зовнішіх </a:t>
            </a:r>
            <a:r>
              <a:rPr sz="1800" dirty="0">
                <a:latin typeface="Arial"/>
                <a:cs typeface="Arial"/>
              </a:rPr>
              <a:t>дверей  </a:t>
            </a:r>
            <a:r>
              <a:rPr sz="1800" spc="-5" dirty="0">
                <a:latin typeface="Arial"/>
                <a:cs typeface="Arial"/>
              </a:rPr>
              <a:t>або/та облаштування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тамбурів</a:t>
            </a:r>
            <a:endParaRPr sz="18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4374296" y="8572748"/>
            <a:ext cx="4237355" cy="170624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>
              <a:lnSpc>
                <a:spcPts val="2060"/>
              </a:lnSpc>
              <a:spcBef>
                <a:spcPts val="265"/>
              </a:spcBef>
            </a:pPr>
            <a:r>
              <a:rPr sz="1800" spc="5" dirty="0">
                <a:latin typeface="Arial"/>
                <a:cs typeface="Arial"/>
              </a:rPr>
              <a:t>Заміна/ремонт </a:t>
            </a:r>
            <a:r>
              <a:rPr sz="1800" dirty="0">
                <a:latin typeface="Arial"/>
                <a:cs typeface="Arial"/>
              </a:rPr>
              <a:t>балконних дверей,  </a:t>
            </a:r>
            <a:r>
              <a:rPr sz="1800" spc="5" dirty="0">
                <a:latin typeface="Arial"/>
                <a:cs typeface="Arial"/>
              </a:rPr>
              <a:t>вікон у місцях </a:t>
            </a:r>
            <a:r>
              <a:rPr sz="1800" spc="-5" dirty="0">
                <a:latin typeface="Arial"/>
                <a:cs typeface="Arial"/>
              </a:rPr>
              <a:t>загального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користування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 marR="76835">
              <a:lnSpc>
                <a:spcPts val="2060"/>
              </a:lnSpc>
            </a:pPr>
            <a:r>
              <a:rPr sz="1800" spc="5" dirty="0">
                <a:latin typeface="Arial"/>
                <a:cs typeface="Arial"/>
              </a:rPr>
              <a:t>Комплекс </a:t>
            </a:r>
            <a:r>
              <a:rPr sz="1800" dirty="0">
                <a:latin typeface="Arial"/>
                <a:cs typeface="Arial"/>
              </a:rPr>
              <a:t>робіт </a:t>
            </a:r>
            <a:r>
              <a:rPr sz="1800" spc="5" dirty="0">
                <a:latin typeface="Arial"/>
                <a:cs typeface="Arial"/>
              </a:rPr>
              <a:t>з </a:t>
            </a:r>
            <a:r>
              <a:rPr sz="1800" spc="-5" dirty="0">
                <a:latin typeface="Arial"/>
                <a:cs typeface="Arial"/>
              </a:rPr>
              <a:t>модернізації </a:t>
            </a:r>
            <a:r>
              <a:rPr sz="1800" dirty="0">
                <a:latin typeface="Arial"/>
                <a:cs typeface="Arial"/>
              </a:rPr>
              <a:t>системи  </a:t>
            </a:r>
            <a:r>
              <a:rPr sz="1800" spc="-5" dirty="0">
                <a:latin typeface="Arial"/>
                <a:cs typeface="Arial"/>
              </a:rPr>
              <a:t>освітлення </a:t>
            </a:r>
            <a:r>
              <a:rPr sz="1800" spc="5" dirty="0">
                <a:latin typeface="Arial"/>
                <a:cs typeface="Arial"/>
              </a:rPr>
              <a:t>у місцях </a:t>
            </a:r>
            <a:r>
              <a:rPr sz="1800" spc="-5" dirty="0">
                <a:latin typeface="Arial"/>
                <a:cs typeface="Arial"/>
              </a:rPr>
              <a:t>загального  </a:t>
            </a:r>
            <a:r>
              <a:rPr sz="1800" spc="5" dirty="0">
                <a:latin typeface="Arial"/>
                <a:cs typeface="Arial"/>
              </a:rPr>
              <a:t>користування</a:t>
            </a:r>
            <a:endParaRPr sz="18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2032210" y="6411029"/>
            <a:ext cx="4711065" cy="2263140"/>
          </a:xfrm>
          <a:custGeom>
            <a:avLst/>
            <a:gdLst/>
            <a:ahLst/>
            <a:cxnLst/>
            <a:rect l="l" t="t" r="r" b="b"/>
            <a:pathLst>
              <a:path w="4711065" h="2263140">
                <a:moveTo>
                  <a:pt x="0" y="0"/>
                </a:moveTo>
                <a:lnTo>
                  <a:pt x="4710600" y="0"/>
                </a:lnTo>
                <a:lnTo>
                  <a:pt x="4710600" y="2262915"/>
                </a:lnTo>
                <a:lnTo>
                  <a:pt x="0" y="2262915"/>
                </a:lnTo>
                <a:lnTo>
                  <a:pt x="0" y="0"/>
                </a:lnTo>
                <a:close/>
              </a:path>
            </a:pathLst>
          </a:custGeom>
          <a:ln w="37841">
            <a:solidFill>
              <a:srgbClr val="D1EA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032210" y="5271766"/>
            <a:ext cx="4713605" cy="1057910"/>
          </a:xfrm>
          <a:custGeom>
            <a:avLst/>
            <a:gdLst/>
            <a:ahLst/>
            <a:cxnLst/>
            <a:rect l="l" t="t" r="r" b="b"/>
            <a:pathLst>
              <a:path w="4713605" h="1057910">
                <a:moveTo>
                  <a:pt x="2628" y="0"/>
                </a:moveTo>
                <a:lnTo>
                  <a:pt x="4713228" y="0"/>
                </a:lnTo>
                <a:lnTo>
                  <a:pt x="4710600" y="1057779"/>
                </a:lnTo>
                <a:lnTo>
                  <a:pt x="0" y="1057779"/>
                </a:lnTo>
                <a:lnTo>
                  <a:pt x="2628" y="0"/>
                </a:lnTo>
                <a:close/>
              </a:path>
            </a:pathLst>
          </a:custGeom>
          <a:ln w="37841">
            <a:solidFill>
              <a:srgbClr val="D1EA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032210" y="3334903"/>
            <a:ext cx="4713605" cy="1864360"/>
          </a:xfrm>
          <a:custGeom>
            <a:avLst/>
            <a:gdLst/>
            <a:ahLst/>
            <a:cxnLst/>
            <a:rect l="l" t="t" r="r" b="b"/>
            <a:pathLst>
              <a:path w="4713605" h="1864360">
                <a:moveTo>
                  <a:pt x="0" y="0"/>
                </a:moveTo>
                <a:lnTo>
                  <a:pt x="4710600" y="0"/>
                </a:lnTo>
                <a:lnTo>
                  <a:pt x="4713238" y="1864100"/>
                </a:lnTo>
                <a:lnTo>
                  <a:pt x="2638" y="1864100"/>
                </a:lnTo>
                <a:lnTo>
                  <a:pt x="0" y="0"/>
                </a:lnTo>
                <a:close/>
              </a:path>
            </a:pathLst>
          </a:custGeom>
          <a:ln w="37841">
            <a:solidFill>
              <a:srgbClr val="D1EA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956778" y="8571820"/>
            <a:ext cx="833119" cy="0"/>
          </a:xfrm>
          <a:custGeom>
            <a:avLst/>
            <a:gdLst/>
            <a:ahLst/>
            <a:cxnLst/>
            <a:rect l="l" t="t" r="r" b="b"/>
            <a:pathLst>
              <a:path w="833120">
                <a:moveTo>
                  <a:pt x="832697" y="0"/>
                </a:move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892641" y="8136998"/>
            <a:ext cx="8890" cy="369570"/>
          </a:xfrm>
          <a:custGeom>
            <a:avLst/>
            <a:gdLst/>
            <a:ahLst/>
            <a:cxnLst/>
            <a:rect l="l" t="t" r="r" b="b"/>
            <a:pathLst>
              <a:path w="8890" h="369570">
                <a:moveTo>
                  <a:pt x="807" y="369308"/>
                </a:moveTo>
                <a:lnTo>
                  <a:pt x="0" y="322457"/>
                </a:lnTo>
                <a:lnTo>
                  <a:pt x="226" y="268344"/>
                </a:lnTo>
                <a:lnTo>
                  <a:pt x="1247" y="210143"/>
                </a:lnTo>
                <a:lnTo>
                  <a:pt x="2825" y="151032"/>
                </a:lnTo>
                <a:lnTo>
                  <a:pt x="4719" y="94187"/>
                </a:lnTo>
                <a:lnTo>
                  <a:pt x="6692" y="42784"/>
                </a:lnTo>
                <a:lnTo>
                  <a:pt x="8503" y="0"/>
                </a:lnTo>
              </a:path>
            </a:pathLst>
          </a:custGeom>
          <a:ln w="23287">
            <a:solidFill>
              <a:srgbClr val="0082C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661108" y="8088493"/>
            <a:ext cx="175260" cy="0"/>
          </a:xfrm>
          <a:custGeom>
            <a:avLst/>
            <a:gdLst/>
            <a:ahLst/>
            <a:cxnLst/>
            <a:rect l="l" t="t" r="r" b="b"/>
            <a:pathLst>
              <a:path w="175259">
                <a:moveTo>
                  <a:pt x="174832" y="0"/>
                </a:move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832390" y="8571820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31925" y="0"/>
                </a:move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895686" y="8544324"/>
            <a:ext cx="40005" cy="27940"/>
          </a:xfrm>
          <a:custGeom>
            <a:avLst/>
            <a:gdLst/>
            <a:ahLst/>
            <a:cxnLst/>
            <a:rect l="l" t="t" r="r" b="b"/>
            <a:pathLst>
              <a:path w="40004" h="27940">
                <a:moveTo>
                  <a:pt x="39632" y="27496"/>
                </a:moveTo>
                <a:lnTo>
                  <a:pt x="7706" y="27496"/>
                </a:lnTo>
                <a:lnTo>
                  <a:pt x="5256" y="25640"/>
                </a:lnTo>
                <a:lnTo>
                  <a:pt x="3170" y="20254"/>
                </a:lnTo>
                <a:lnTo>
                  <a:pt x="1425" y="11615"/>
                </a:ln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873927" y="8088495"/>
            <a:ext cx="29845" cy="29845"/>
          </a:xfrm>
          <a:custGeom>
            <a:avLst/>
            <a:gdLst/>
            <a:ahLst/>
            <a:cxnLst/>
            <a:rect l="l" t="t" r="r" b="b"/>
            <a:pathLst>
              <a:path w="29845" h="29845">
                <a:moveTo>
                  <a:pt x="28061" y="29475"/>
                </a:moveTo>
                <a:lnTo>
                  <a:pt x="28639" y="17042"/>
                </a:lnTo>
                <a:lnTo>
                  <a:pt x="29081" y="7779"/>
                </a:lnTo>
                <a:lnTo>
                  <a:pt x="29365" y="1996"/>
                </a:lnTo>
                <a:lnTo>
                  <a:pt x="29465" y="0"/>
                </a:ln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612647" y="8088495"/>
            <a:ext cx="29845" cy="0"/>
          </a:xfrm>
          <a:custGeom>
            <a:avLst/>
            <a:gdLst/>
            <a:ahLst/>
            <a:cxnLst/>
            <a:rect l="l" t="t" r="r" b="b"/>
            <a:pathLst>
              <a:path w="29845">
                <a:moveTo>
                  <a:pt x="29465" y="0"/>
                </a:move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077150" y="8274853"/>
            <a:ext cx="713740" cy="0"/>
          </a:xfrm>
          <a:custGeom>
            <a:avLst/>
            <a:gdLst/>
            <a:ahLst/>
            <a:cxnLst/>
            <a:rect l="l" t="t" r="r" b="b"/>
            <a:pathLst>
              <a:path w="713740">
                <a:moveTo>
                  <a:pt x="713685" y="0"/>
                </a:move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024675" y="7083068"/>
            <a:ext cx="0" cy="1119505"/>
          </a:xfrm>
          <a:custGeom>
            <a:avLst/>
            <a:gdLst/>
            <a:ahLst/>
            <a:cxnLst/>
            <a:rect l="l" t="t" r="r" b="b"/>
            <a:pathLst>
              <a:path h="1119504">
                <a:moveTo>
                  <a:pt x="0" y="1119295"/>
                </a:move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664152" y="7031250"/>
            <a:ext cx="288925" cy="0"/>
          </a:xfrm>
          <a:custGeom>
            <a:avLst/>
            <a:gdLst/>
            <a:ahLst/>
            <a:cxnLst/>
            <a:rect l="l" t="t" r="r" b="b"/>
            <a:pathLst>
              <a:path w="288925">
                <a:moveTo>
                  <a:pt x="288504" y="0"/>
                </a:move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832841" y="8274853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>
                <a:moveTo>
                  <a:pt x="31475" y="0"/>
                </a:move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024677" y="8243702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31475" y="31150"/>
                </a:moveTo>
                <a:lnTo>
                  <a:pt x="0" y="31150"/>
                </a:ln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993683" y="7031246"/>
            <a:ext cx="31115" cy="31750"/>
          </a:xfrm>
          <a:custGeom>
            <a:avLst/>
            <a:gdLst/>
            <a:ahLst/>
            <a:cxnLst/>
            <a:rect l="l" t="t" r="r" b="b"/>
            <a:pathLst>
              <a:path w="31115" h="31750">
                <a:moveTo>
                  <a:pt x="30993" y="31140"/>
                </a:moveTo>
                <a:lnTo>
                  <a:pt x="30993" y="0"/>
                </a:ln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612647" y="7031246"/>
            <a:ext cx="31115" cy="0"/>
          </a:xfrm>
          <a:custGeom>
            <a:avLst/>
            <a:gdLst/>
            <a:ahLst/>
            <a:cxnLst/>
            <a:rect l="l" t="t" r="r" b="b"/>
            <a:pathLst>
              <a:path w="31115">
                <a:moveTo>
                  <a:pt x="30993" y="0"/>
                </a:move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250298" y="8008028"/>
            <a:ext cx="535940" cy="0"/>
          </a:xfrm>
          <a:custGeom>
            <a:avLst/>
            <a:gdLst/>
            <a:ahLst/>
            <a:cxnLst/>
            <a:rect l="l" t="t" r="r" b="b"/>
            <a:pathLst>
              <a:path w="535940">
                <a:moveTo>
                  <a:pt x="535522" y="0"/>
                </a:move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7194473" y="5929623"/>
            <a:ext cx="0" cy="2004060"/>
          </a:xfrm>
          <a:custGeom>
            <a:avLst/>
            <a:gdLst/>
            <a:ahLst/>
            <a:cxnLst/>
            <a:rect l="l" t="t" r="r" b="b"/>
            <a:pathLst>
              <a:path h="2004059">
                <a:moveTo>
                  <a:pt x="0" y="2003698"/>
                </a:move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661132" y="5876324"/>
            <a:ext cx="466090" cy="0"/>
          </a:xfrm>
          <a:custGeom>
            <a:avLst/>
            <a:gdLst/>
            <a:ahLst/>
            <a:cxnLst/>
            <a:rect l="l" t="t" r="r" b="b"/>
            <a:pathLst>
              <a:path w="466090">
                <a:moveTo>
                  <a:pt x="465849" y="0"/>
                </a:move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831176" y="8008028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>
                <a:moveTo>
                  <a:pt x="33140" y="0"/>
                </a:move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194473" y="7976144"/>
            <a:ext cx="33655" cy="32384"/>
          </a:xfrm>
          <a:custGeom>
            <a:avLst/>
            <a:gdLst/>
            <a:ahLst/>
            <a:cxnLst/>
            <a:rect l="l" t="t" r="r" b="b"/>
            <a:pathLst>
              <a:path w="33654" h="32384">
                <a:moveTo>
                  <a:pt x="33150" y="31883"/>
                </a:moveTo>
                <a:lnTo>
                  <a:pt x="0" y="31883"/>
                </a:ln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7164997" y="5876323"/>
            <a:ext cx="29845" cy="32384"/>
          </a:xfrm>
          <a:custGeom>
            <a:avLst/>
            <a:gdLst/>
            <a:ahLst/>
            <a:cxnLst/>
            <a:rect l="l" t="t" r="r" b="b"/>
            <a:pathLst>
              <a:path w="29845" h="32385">
                <a:moveTo>
                  <a:pt x="29475" y="31883"/>
                </a:moveTo>
                <a:lnTo>
                  <a:pt x="29475" y="0"/>
                </a:ln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612647" y="5876323"/>
            <a:ext cx="29845" cy="0"/>
          </a:xfrm>
          <a:custGeom>
            <a:avLst/>
            <a:gdLst/>
            <a:ahLst/>
            <a:cxnLst/>
            <a:rect l="l" t="t" r="r" b="b"/>
            <a:pathLst>
              <a:path w="29845">
                <a:moveTo>
                  <a:pt x="29486" y="0"/>
                </a:move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7392447" y="7741194"/>
            <a:ext cx="398780" cy="0"/>
          </a:xfrm>
          <a:custGeom>
            <a:avLst/>
            <a:gdLst/>
            <a:ahLst/>
            <a:cxnLst/>
            <a:rect l="l" t="t" r="r" b="b"/>
            <a:pathLst>
              <a:path w="398779">
                <a:moveTo>
                  <a:pt x="398459" y="0"/>
                </a:move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340013" y="4894736"/>
            <a:ext cx="0" cy="2774315"/>
          </a:xfrm>
          <a:custGeom>
            <a:avLst/>
            <a:gdLst/>
            <a:ahLst/>
            <a:cxnLst/>
            <a:rect l="l" t="t" r="r" b="b"/>
            <a:pathLst>
              <a:path h="2774315">
                <a:moveTo>
                  <a:pt x="0" y="2774072"/>
                </a:move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664603" y="4842988"/>
            <a:ext cx="603250" cy="0"/>
          </a:xfrm>
          <a:custGeom>
            <a:avLst/>
            <a:gdLst/>
            <a:ahLst/>
            <a:cxnLst/>
            <a:rect l="l" t="t" r="r" b="b"/>
            <a:pathLst>
              <a:path w="603250">
                <a:moveTo>
                  <a:pt x="602714" y="0"/>
                </a:move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7832862" y="7741194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>
                <a:moveTo>
                  <a:pt x="31454" y="0"/>
                </a:move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7340018" y="7710085"/>
            <a:ext cx="31750" cy="31115"/>
          </a:xfrm>
          <a:custGeom>
            <a:avLst/>
            <a:gdLst/>
            <a:ahLst/>
            <a:cxnLst/>
            <a:rect l="l" t="t" r="r" b="b"/>
            <a:pathLst>
              <a:path w="31750" h="31115">
                <a:moveTo>
                  <a:pt x="31444" y="31109"/>
                </a:moveTo>
                <a:lnTo>
                  <a:pt x="0" y="31109"/>
                </a:ln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308805" y="4842989"/>
            <a:ext cx="31750" cy="31115"/>
          </a:xfrm>
          <a:custGeom>
            <a:avLst/>
            <a:gdLst/>
            <a:ahLst/>
            <a:cxnLst/>
            <a:rect l="l" t="t" r="r" b="b"/>
            <a:pathLst>
              <a:path w="31750" h="31114">
                <a:moveTo>
                  <a:pt x="31213" y="31119"/>
                </a:moveTo>
                <a:lnTo>
                  <a:pt x="31213" y="0"/>
                </a:ln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612647" y="4842989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>
                <a:moveTo>
                  <a:pt x="31213" y="0"/>
                </a:move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532898" y="7474371"/>
            <a:ext cx="266065" cy="0"/>
          </a:xfrm>
          <a:custGeom>
            <a:avLst/>
            <a:gdLst/>
            <a:ahLst/>
            <a:cxnLst/>
            <a:rect l="l" t="t" r="r" b="b"/>
            <a:pathLst>
              <a:path w="266065">
                <a:moveTo>
                  <a:pt x="265635" y="0"/>
                </a:move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7485555" y="3942900"/>
            <a:ext cx="0" cy="3458210"/>
          </a:xfrm>
          <a:custGeom>
            <a:avLst/>
            <a:gdLst/>
            <a:ahLst/>
            <a:cxnLst/>
            <a:rect l="l" t="t" r="r" b="b"/>
            <a:pathLst>
              <a:path h="3458209">
                <a:moveTo>
                  <a:pt x="0" y="3457643"/>
                </a:move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667209" y="3890189"/>
            <a:ext cx="742315" cy="0"/>
          </a:xfrm>
          <a:custGeom>
            <a:avLst/>
            <a:gdLst/>
            <a:ahLst/>
            <a:cxnLst/>
            <a:rect l="l" t="t" r="r" b="b"/>
            <a:pathLst>
              <a:path w="742315">
                <a:moveTo>
                  <a:pt x="741747" y="0"/>
                </a:move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7835406" y="7474371"/>
            <a:ext cx="29209" cy="0"/>
          </a:xfrm>
          <a:custGeom>
            <a:avLst/>
            <a:gdLst/>
            <a:ahLst/>
            <a:cxnLst/>
            <a:rect l="l" t="t" r="r" b="b"/>
            <a:pathLst>
              <a:path w="29209">
                <a:moveTo>
                  <a:pt x="28910" y="0"/>
                </a:move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7485553" y="7442780"/>
            <a:ext cx="29209" cy="31750"/>
          </a:xfrm>
          <a:custGeom>
            <a:avLst/>
            <a:gdLst/>
            <a:ahLst/>
            <a:cxnLst/>
            <a:rect l="l" t="t" r="r" b="b"/>
            <a:pathLst>
              <a:path w="29209" h="31750">
                <a:moveTo>
                  <a:pt x="28910" y="31590"/>
                </a:moveTo>
                <a:lnTo>
                  <a:pt x="0" y="31590"/>
                </a:ln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7453041" y="3890187"/>
            <a:ext cx="33020" cy="31750"/>
          </a:xfrm>
          <a:custGeom>
            <a:avLst/>
            <a:gdLst/>
            <a:ahLst/>
            <a:cxnLst/>
            <a:rect l="l" t="t" r="r" b="b"/>
            <a:pathLst>
              <a:path w="33020" h="31750">
                <a:moveTo>
                  <a:pt x="32512" y="31590"/>
                </a:moveTo>
                <a:lnTo>
                  <a:pt x="32512" y="0"/>
                </a:ln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612647" y="3890187"/>
            <a:ext cx="33020" cy="0"/>
          </a:xfrm>
          <a:custGeom>
            <a:avLst/>
            <a:gdLst/>
            <a:ahLst/>
            <a:cxnLst/>
            <a:rect l="l" t="t" r="r" b="b"/>
            <a:pathLst>
              <a:path w="33020">
                <a:moveTo>
                  <a:pt x="32512" y="0"/>
                </a:move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820902" y="3506927"/>
            <a:ext cx="791845" cy="795020"/>
          </a:xfrm>
          <a:custGeom>
            <a:avLst/>
            <a:gdLst/>
            <a:ahLst/>
            <a:cxnLst/>
            <a:rect l="l" t="t" r="r" b="b"/>
            <a:pathLst>
              <a:path w="791845" h="795020">
                <a:moveTo>
                  <a:pt x="395872" y="0"/>
                </a:moveTo>
                <a:lnTo>
                  <a:pt x="349708" y="2673"/>
                </a:lnTo>
                <a:lnTo>
                  <a:pt x="305106" y="10493"/>
                </a:lnTo>
                <a:lnTo>
                  <a:pt x="262366" y="23163"/>
                </a:lnTo>
                <a:lnTo>
                  <a:pt x="221783" y="40384"/>
                </a:lnTo>
                <a:lnTo>
                  <a:pt x="183655" y="61858"/>
                </a:lnTo>
                <a:lnTo>
                  <a:pt x="148279" y="87287"/>
                </a:lnTo>
                <a:lnTo>
                  <a:pt x="115953" y="116373"/>
                </a:lnTo>
                <a:lnTo>
                  <a:pt x="86972" y="148817"/>
                </a:lnTo>
                <a:lnTo>
                  <a:pt x="61635" y="184322"/>
                </a:lnTo>
                <a:lnTo>
                  <a:pt x="40239" y="222589"/>
                </a:lnTo>
                <a:lnTo>
                  <a:pt x="23080" y="263320"/>
                </a:lnTo>
                <a:lnTo>
                  <a:pt x="10455" y="306217"/>
                </a:lnTo>
                <a:lnTo>
                  <a:pt x="2663" y="350982"/>
                </a:lnTo>
                <a:lnTo>
                  <a:pt x="0" y="397317"/>
                </a:lnTo>
                <a:lnTo>
                  <a:pt x="2663" y="443654"/>
                </a:lnTo>
                <a:lnTo>
                  <a:pt x="10455" y="488422"/>
                </a:lnTo>
                <a:lnTo>
                  <a:pt x="23080" y="531321"/>
                </a:lnTo>
                <a:lnTo>
                  <a:pt x="40239" y="572054"/>
                </a:lnTo>
                <a:lnTo>
                  <a:pt x="61635" y="610323"/>
                </a:lnTo>
                <a:lnTo>
                  <a:pt x="86972" y="645830"/>
                </a:lnTo>
                <a:lnTo>
                  <a:pt x="115953" y="678276"/>
                </a:lnTo>
                <a:lnTo>
                  <a:pt x="148279" y="707363"/>
                </a:lnTo>
                <a:lnTo>
                  <a:pt x="183655" y="732794"/>
                </a:lnTo>
                <a:lnTo>
                  <a:pt x="221783" y="754269"/>
                </a:lnTo>
                <a:lnTo>
                  <a:pt x="262366" y="771491"/>
                </a:lnTo>
                <a:lnTo>
                  <a:pt x="305106" y="784162"/>
                </a:lnTo>
                <a:lnTo>
                  <a:pt x="349708" y="791983"/>
                </a:lnTo>
                <a:lnTo>
                  <a:pt x="395872" y="794656"/>
                </a:lnTo>
                <a:lnTo>
                  <a:pt x="442039" y="791983"/>
                </a:lnTo>
                <a:lnTo>
                  <a:pt x="486641" y="784162"/>
                </a:lnTo>
                <a:lnTo>
                  <a:pt x="529383" y="771491"/>
                </a:lnTo>
                <a:lnTo>
                  <a:pt x="569966" y="754269"/>
                </a:lnTo>
                <a:lnTo>
                  <a:pt x="608094" y="732794"/>
                </a:lnTo>
                <a:lnTo>
                  <a:pt x="643469" y="707363"/>
                </a:lnTo>
                <a:lnTo>
                  <a:pt x="675796" y="678276"/>
                </a:lnTo>
                <a:lnTo>
                  <a:pt x="704775" y="645830"/>
                </a:lnTo>
                <a:lnTo>
                  <a:pt x="730112" y="610323"/>
                </a:lnTo>
                <a:lnTo>
                  <a:pt x="751508" y="572054"/>
                </a:lnTo>
                <a:lnTo>
                  <a:pt x="768666" y="531321"/>
                </a:lnTo>
                <a:lnTo>
                  <a:pt x="781290" y="488422"/>
                </a:lnTo>
                <a:lnTo>
                  <a:pt x="789082" y="443654"/>
                </a:lnTo>
                <a:lnTo>
                  <a:pt x="791745" y="397317"/>
                </a:lnTo>
                <a:lnTo>
                  <a:pt x="789082" y="350982"/>
                </a:lnTo>
                <a:lnTo>
                  <a:pt x="781290" y="306217"/>
                </a:lnTo>
                <a:lnTo>
                  <a:pt x="768666" y="263320"/>
                </a:lnTo>
                <a:lnTo>
                  <a:pt x="751508" y="222589"/>
                </a:lnTo>
                <a:lnTo>
                  <a:pt x="730112" y="184322"/>
                </a:lnTo>
                <a:lnTo>
                  <a:pt x="704775" y="148817"/>
                </a:lnTo>
                <a:lnTo>
                  <a:pt x="675796" y="116373"/>
                </a:lnTo>
                <a:lnTo>
                  <a:pt x="643469" y="87287"/>
                </a:lnTo>
                <a:lnTo>
                  <a:pt x="608094" y="61858"/>
                </a:lnTo>
                <a:lnTo>
                  <a:pt x="569966" y="40384"/>
                </a:lnTo>
                <a:lnTo>
                  <a:pt x="529383" y="23163"/>
                </a:lnTo>
                <a:lnTo>
                  <a:pt x="486641" y="10493"/>
                </a:lnTo>
                <a:lnTo>
                  <a:pt x="442039" y="2673"/>
                </a:lnTo>
                <a:lnTo>
                  <a:pt x="395872" y="0"/>
                </a:lnTo>
                <a:close/>
              </a:path>
            </a:pathLst>
          </a:custGeom>
          <a:solidFill>
            <a:srgbClr val="0082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942719" y="3685993"/>
            <a:ext cx="553909" cy="46635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820902" y="4397643"/>
            <a:ext cx="791845" cy="791845"/>
          </a:xfrm>
          <a:custGeom>
            <a:avLst/>
            <a:gdLst/>
            <a:ahLst/>
            <a:cxnLst/>
            <a:rect l="l" t="t" r="r" b="b"/>
            <a:pathLst>
              <a:path w="791845" h="791845">
                <a:moveTo>
                  <a:pt x="395872" y="0"/>
                </a:moveTo>
                <a:lnTo>
                  <a:pt x="349708" y="2663"/>
                </a:lnTo>
                <a:lnTo>
                  <a:pt x="305106" y="10455"/>
                </a:lnTo>
                <a:lnTo>
                  <a:pt x="262366" y="23078"/>
                </a:lnTo>
                <a:lnTo>
                  <a:pt x="221783" y="40237"/>
                </a:lnTo>
                <a:lnTo>
                  <a:pt x="183655" y="61632"/>
                </a:lnTo>
                <a:lnTo>
                  <a:pt x="148279" y="86968"/>
                </a:lnTo>
                <a:lnTo>
                  <a:pt x="115953" y="115948"/>
                </a:lnTo>
                <a:lnTo>
                  <a:pt x="86972" y="148273"/>
                </a:lnTo>
                <a:lnTo>
                  <a:pt x="61635" y="183648"/>
                </a:lnTo>
                <a:lnTo>
                  <a:pt x="40239" y="221775"/>
                </a:lnTo>
                <a:lnTo>
                  <a:pt x="23080" y="262357"/>
                </a:lnTo>
                <a:lnTo>
                  <a:pt x="10455" y="305096"/>
                </a:lnTo>
                <a:lnTo>
                  <a:pt x="2663" y="349697"/>
                </a:lnTo>
                <a:lnTo>
                  <a:pt x="0" y="395862"/>
                </a:lnTo>
                <a:lnTo>
                  <a:pt x="2663" y="442029"/>
                </a:lnTo>
                <a:lnTo>
                  <a:pt x="10455" y="486632"/>
                </a:lnTo>
                <a:lnTo>
                  <a:pt x="23080" y="529374"/>
                </a:lnTo>
                <a:lnTo>
                  <a:pt x="40239" y="569958"/>
                </a:lnTo>
                <a:lnTo>
                  <a:pt x="61635" y="608086"/>
                </a:lnTo>
                <a:lnTo>
                  <a:pt x="86972" y="643463"/>
                </a:lnTo>
                <a:lnTo>
                  <a:pt x="115953" y="675790"/>
                </a:lnTo>
                <a:lnTo>
                  <a:pt x="148279" y="704771"/>
                </a:lnTo>
                <a:lnTo>
                  <a:pt x="183655" y="730109"/>
                </a:lnTo>
                <a:lnTo>
                  <a:pt x="221783" y="751506"/>
                </a:lnTo>
                <a:lnTo>
                  <a:pt x="262366" y="768665"/>
                </a:lnTo>
                <a:lnTo>
                  <a:pt x="305106" y="781289"/>
                </a:lnTo>
                <a:lnTo>
                  <a:pt x="349708" y="789082"/>
                </a:lnTo>
                <a:lnTo>
                  <a:pt x="395872" y="791745"/>
                </a:lnTo>
                <a:lnTo>
                  <a:pt x="442039" y="789082"/>
                </a:lnTo>
                <a:lnTo>
                  <a:pt x="486641" y="781289"/>
                </a:lnTo>
                <a:lnTo>
                  <a:pt x="529383" y="768665"/>
                </a:lnTo>
                <a:lnTo>
                  <a:pt x="569966" y="751506"/>
                </a:lnTo>
                <a:lnTo>
                  <a:pt x="608094" y="730109"/>
                </a:lnTo>
                <a:lnTo>
                  <a:pt x="643469" y="704771"/>
                </a:lnTo>
                <a:lnTo>
                  <a:pt x="675796" y="675790"/>
                </a:lnTo>
                <a:lnTo>
                  <a:pt x="704775" y="643463"/>
                </a:lnTo>
                <a:lnTo>
                  <a:pt x="730112" y="608086"/>
                </a:lnTo>
                <a:lnTo>
                  <a:pt x="751508" y="569958"/>
                </a:lnTo>
                <a:lnTo>
                  <a:pt x="768666" y="529374"/>
                </a:lnTo>
                <a:lnTo>
                  <a:pt x="781290" y="486632"/>
                </a:lnTo>
                <a:lnTo>
                  <a:pt x="789082" y="442029"/>
                </a:lnTo>
                <a:lnTo>
                  <a:pt x="791745" y="395862"/>
                </a:lnTo>
                <a:lnTo>
                  <a:pt x="789082" y="349697"/>
                </a:lnTo>
                <a:lnTo>
                  <a:pt x="781290" y="305096"/>
                </a:lnTo>
                <a:lnTo>
                  <a:pt x="768666" y="262357"/>
                </a:lnTo>
                <a:lnTo>
                  <a:pt x="751508" y="221775"/>
                </a:lnTo>
                <a:lnTo>
                  <a:pt x="730112" y="183648"/>
                </a:lnTo>
                <a:lnTo>
                  <a:pt x="704775" y="148273"/>
                </a:lnTo>
                <a:lnTo>
                  <a:pt x="675796" y="115948"/>
                </a:lnTo>
                <a:lnTo>
                  <a:pt x="643469" y="86968"/>
                </a:lnTo>
                <a:lnTo>
                  <a:pt x="608094" y="61632"/>
                </a:lnTo>
                <a:lnTo>
                  <a:pt x="569966" y="40237"/>
                </a:lnTo>
                <a:lnTo>
                  <a:pt x="529383" y="23078"/>
                </a:lnTo>
                <a:lnTo>
                  <a:pt x="486641" y="10455"/>
                </a:lnTo>
                <a:lnTo>
                  <a:pt x="442039" y="2663"/>
                </a:lnTo>
                <a:lnTo>
                  <a:pt x="395872" y="0"/>
                </a:lnTo>
                <a:close/>
              </a:path>
            </a:pathLst>
          </a:custGeom>
          <a:solidFill>
            <a:srgbClr val="0082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962258" y="4567156"/>
            <a:ext cx="515795" cy="45944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820902" y="5471733"/>
            <a:ext cx="791845" cy="791845"/>
          </a:xfrm>
          <a:custGeom>
            <a:avLst/>
            <a:gdLst/>
            <a:ahLst/>
            <a:cxnLst/>
            <a:rect l="l" t="t" r="r" b="b"/>
            <a:pathLst>
              <a:path w="791845" h="791845">
                <a:moveTo>
                  <a:pt x="395872" y="0"/>
                </a:moveTo>
                <a:lnTo>
                  <a:pt x="349708" y="2663"/>
                </a:lnTo>
                <a:lnTo>
                  <a:pt x="305106" y="10455"/>
                </a:lnTo>
                <a:lnTo>
                  <a:pt x="262366" y="23080"/>
                </a:lnTo>
                <a:lnTo>
                  <a:pt x="221783" y="40239"/>
                </a:lnTo>
                <a:lnTo>
                  <a:pt x="183655" y="61635"/>
                </a:lnTo>
                <a:lnTo>
                  <a:pt x="148279" y="86972"/>
                </a:lnTo>
                <a:lnTo>
                  <a:pt x="115953" y="115953"/>
                </a:lnTo>
                <a:lnTo>
                  <a:pt x="86972" y="148279"/>
                </a:lnTo>
                <a:lnTo>
                  <a:pt x="61635" y="183655"/>
                </a:lnTo>
                <a:lnTo>
                  <a:pt x="40239" y="221783"/>
                </a:lnTo>
                <a:lnTo>
                  <a:pt x="23080" y="262366"/>
                </a:lnTo>
                <a:lnTo>
                  <a:pt x="10455" y="305106"/>
                </a:lnTo>
                <a:lnTo>
                  <a:pt x="2663" y="349708"/>
                </a:lnTo>
                <a:lnTo>
                  <a:pt x="0" y="395872"/>
                </a:lnTo>
                <a:lnTo>
                  <a:pt x="2663" y="442037"/>
                </a:lnTo>
                <a:lnTo>
                  <a:pt x="10455" y="486637"/>
                </a:lnTo>
                <a:lnTo>
                  <a:pt x="23080" y="529376"/>
                </a:lnTo>
                <a:lnTo>
                  <a:pt x="40239" y="569957"/>
                </a:lnTo>
                <a:lnTo>
                  <a:pt x="61635" y="608083"/>
                </a:lnTo>
                <a:lnTo>
                  <a:pt x="86972" y="643457"/>
                </a:lnTo>
                <a:lnTo>
                  <a:pt x="115953" y="675781"/>
                </a:lnTo>
                <a:lnTo>
                  <a:pt x="148279" y="704759"/>
                </a:lnTo>
                <a:lnTo>
                  <a:pt x="183655" y="730094"/>
                </a:lnTo>
                <a:lnTo>
                  <a:pt x="221783" y="751489"/>
                </a:lnTo>
                <a:lnTo>
                  <a:pt x="262366" y="768646"/>
                </a:lnTo>
                <a:lnTo>
                  <a:pt x="305106" y="781269"/>
                </a:lnTo>
                <a:lnTo>
                  <a:pt x="349708" y="789061"/>
                </a:lnTo>
                <a:lnTo>
                  <a:pt x="395872" y="791724"/>
                </a:lnTo>
                <a:lnTo>
                  <a:pt x="442039" y="789061"/>
                </a:lnTo>
                <a:lnTo>
                  <a:pt x="486641" y="781269"/>
                </a:lnTo>
                <a:lnTo>
                  <a:pt x="529383" y="768646"/>
                </a:lnTo>
                <a:lnTo>
                  <a:pt x="569966" y="751489"/>
                </a:lnTo>
                <a:lnTo>
                  <a:pt x="608094" y="730094"/>
                </a:lnTo>
                <a:lnTo>
                  <a:pt x="643469" y="704759"/>
                </a:lnTo>
                <a:lnTo>
                  <a:pt x="675796" y="675781"/>
                </a:lnTo>
                <a:lnTo>
                  <a:pt x="704775" y="643457"/>
                </a:lnTo>
                <a:lnTo>
                  <a:pt x="730112" y="608083"/>
                </a:lnTo>
                <a:lnTo>
                  <a:pt x="751508" y="569957"/>
                </a:lnTo>
                <a:lnTo>
                  <a:pt x="768666" y="529376"/>
                </a:lnTo>
                <a:lnTo>
                  <a:pt x="781290" y="486637"/>
                </a:lnTo>
                <a:lnTo>
                  <a:pt x="789082" y="442037"/>
                </a:lnTo>
                <a:lnTo>
                  <a:pt x="791745" y="395872"/>
                </a:lnTo>
                <a:lnTo>
                  <a:pt x="789082" y="349708"/>
                </a:lnTo>
                <a:lnTo>
                  <a:pt x="781290" y="305106"/>
                </a:lnTo>
                <a:lnTo>
                  <a:pt x="768666" y="262366"/>
                </a:lnTo>
                <a:lnTo>
                  <a:pt x="751508" y="221783"/>
                </a:lnTo>
                <a:lnTo>
                  <a:pt x="730112" y="183655"/>
                </a:lnTo>
                <a:lnTo>
                  <a:pt x="704775" y="148279"/>
                </a:lnTo>
                <a:lnTo>
                  <a:pt x="675796" y="115953"/>
                </a:lnTo>
                <a:lnTo>
                  <a:pt x="643469" y="86972"/>
                </a:lnTo>
                <a:lnTo>
                  <a:pt x="608094" y="61635"/>
                </a:lnTo>
                <a:lnTo>
                  <a:pt x="569966" y="40239"/>
                </a:lnTo>
                <a:lnTo>
                  <a:pt x="529383" y="23080"/>
                </a:lnTo>
                <a:lnTo>
                  <a:pt x="486641" y="10455"/>
                </a:lnTo>
                <a:lnTo>
                  <a:pt x="442039" y="2663"/>
                </a:lnTo>
                <a:lnTo>
                  <a:pt x="395872" y="0"/>
                </a:lnTo>
                <a:close/>
              </a:path>
            </a:pathLst>
          </a:custGeom>
          <a:solidFill>
            <a:srgbClr val="0082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981472" y="5632625"/>
            <a:ext cx="478027" cy="47734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820902" y="6645276"/>
            <a:ext cx="791845" cy="791845"/>
          </a:xfrm>
          <a:custGeom>
            <a:avLst/>
            <a:gdLst/>
            <a:ahLst/>
            <a:cxnLst/>
            <a:rect l="l" t="t" r="r" b="b"/>
            <a:pathLst>
              <a:path w="791845" h="791845">
                <a:moveTo>
                  <a:pt x="395872" y="0"/>
                </a:moveTo>
                <a:lnTo>
                  <a:pt x="349708" y="2663"/>
                </a:lnTo>
                <a:lnTo>
                  <a:pt x="305106" y="10455"/>
                </a:lnTo>
                <a:lnTo>
                  <a:pt x="262366" y="23079"/>
                </a:lnTo>
                <a:lnTo>
                  <a:pt x="221783" y="40237"/>
                </a:lnTo>
                <a:lnTo>
                  <a:pt x="183655" y="61633"/>
                </a:lnTo>
                <a:lnTo>
                  <a:pt x="148279" y="86970"/>
                </a:lnTo>
                <a:lnTo>
                  <a:pt x="115953" y="115950"/>
                </a:lnTo>
                <a:lnTo>
                  <a:pt x="86972" y="148277"/>
                </a:lnTo>
                <a:lnTo>
                  <a:pt x="61635" y="183653"/>
                </a:lnTo>
                <a:lnTo>
                  <a:pt x="40239" y="221782"/>
                </a:lnTo>
                <a:lnTo>
                  <a:pt x="23080" y="262367"/>
                </a:lnTo>
                <a:lnTo>
                  <a:pt x="10455" y="305110"/>
                </a:lnTo>
                <a:lnTo>
                  <a:pt x="2663" y="349714"/>
                </a:lnTo>
                <a:lnTo>
                  <a:pt x="0" y="395883"/>
                </a:lnTo>
                <a:lnTo>
                  <a:pt x="2663" y="442047"/>
                </a:lnTo>
                <a:lnTo>
                  <a:pt x="10455" y="486648"/>
                </a:lnTo>
                <a:lnTo>
                  <a:pt x="23080" y="529387"/>
                </a:lnTo>
                <a:lnTo>
                  <a:pt x="40239" y="569968"/>
                </a:lnTo>
                <a:lnTo>
                  <a:pt x="61635" y="608094"/>
                </a:lnTo>
                <a:lnTo>
                  <a:pt x="86972" y="643467"/>
                </a:lnTo>
                <a:lnTo>
                  <a:pt x="115953" y="675792"/>
                </a:lnTo>
                <a:lnTo>
                  <a:pt x="148279" y="704770"/>
                </a:lnTo>
                <a:lnTo>
                  <a:pt x="183655" y="730105"/>
                </a:lnTo>
                <a:lnTo>
                  <a:pt x="221783" y="751499"/>
                </a:lnTo>
                <a:lnTo>
                  <a:pt x="262366" y="768657"/>
                </a:lnTo>
                <a:lnTo>
                  <a:pt x="305106" y="781280"/>
                </a:lnTo>
                <a:lnTo>
                  <a:pt x="349708" y="789071"/>
                </a:lnTo>
                <a:lnTo>
                  <a:pt x="395872" y="791735"/>
                </a:lnTo>
                <a:lnTo>
                  <a:pt x="442039" y="789071"/>
                </a:lnTo>
                <a:lnTo>
                  <a:pt x="486641" y="781280"/>
                </a:lnTo>
                <a:lnTo>
                  <a:pt x="529383" y="768657"/>
                </a:lnTo>
                <a:lnTo>
                  <a:pt x="569966" y="751499"/>
                </a:lnTo>
                <a:lnTo>
                  <a:pt x="608094" y="730105"/>
                </a:lnTo>
                <a:lnTo>
                  <a:pt x="643469" y="704770"/>
                </a:lnTo>
                <a:lnTo>
                  <a:pt x="675796" y="675792"/>
                </a:lnTo>
                <a:lnTo>
                  <a:pt x="704775" y="643467"/>
                </a:lnTo>
                <a:lnTo>
                  <a:pt x="730112" y="608094"/>
                </a:lnTo>
                <a:lnTo>
                  <a:pt x="751508" y="569968"/>
                </a:lnTo>
                <a:lnTo>
                  <a:pt x="768666" y="529387"/>
                </a:lnTo>
                <a:lnTo>
                  <a:pt x="781290" y="486648"/>
                </a:lnTo>
                <a:lnTo>
                  <a:pt x="789082" y="442047"/>
                </a:lnTo>
                <a:lnTo>
                  <a:pt x="791745" y="395883"/>
                </a:lnTo>
                <a:lnTo>
                  <a:pt x="789082" y="349714"/>
                </a:lnTo>
                <a:lnTo>
                  <a:pt x="781290" y="305110"/>
                </a:lnTo>
                <a:lnTo>
                  <a:pt x="768666" y="262367"/>
                </a:lnTo>
                <a:lnTo>
                  <a:pt x="751508" y="221782"/>
                </a:lnTo>
                <a:lnTo>
                  <a:pt x="730112" y="183653"/>
                </a:lnTo>
                <a:lnTo>
                  <a:pt x="704775" y="148277"/>
                </a:lnTo>
                <a:lnTo>
                  <a:pt x="675796" y="115950"/>
                </a:lnTo>
                <a:lnTo>
                  <a:pt x="643469" y="86970"/>
                </a:lnTo>
                <a:lnTo>
                  <a:pt x="608094" y="61633"/>
                </a:lnTo>
                <a:lnTo>
                  <a:pt x="569966" y="40237"/>
                </a:lnTo>
                <a:lnTo>
                  <a:pt x="529383" y="23079"/>
                </a:lnTo>
                <a:lnTo>
                  <a:pt x="486641" y="10455"/>
                </a:lnTo>
                <a:lnTo>
                  <a:pt x="442039" y="2663"/>
                </a:lnTo>
                <a:lnTo>
                  <a:pt x="395872" y="0"/>
                </a:lnTo>
                <a:close/>
              </a:path>
            </a:pathLst>
          </a:custGeom>
          <a:solidFill>
            <a:srgbClr val="0082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996299" y="6829907"/>
            <a:ext cx="444290" cy="42576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820902" y="7683873"/>
            <a:ext cx="791845" cy="791845"/>
          </a:xfrm>
          <a:custGeom>
            <a:avLst/>
            <a:gdLst/>
            <a:ahLst/>
            <a:cxnLst/>
            <a:rect l="l" t="t" r="r" b="b"/>
            <a:pathLst>
              <a:path w="791845" h="791845">
                <a:moveTo>
                  <a:pt x="395872" y="0"/>
                </a:moveTo>
                <a:lnTo>
                  <a:pt x="349708" y="2663"/>
                </a:lnTo>
                <a:lnTo>
                  <a:pt x="305106" y="10455"/>
                </a:lnTo>
                <a:lnTo>
                  <a:pt x="262366" y="23080"/>
                </a:lnTo>
                <a:lnTo>
                  <a:pt x="221783" y="40239"/>
                </a:lnTo>
                <a:lnTo>
                  <a:pt x="183655" y="61635"/>
                </a:lnTo>
                <a:lnTo>
                  <a:pt x="148279" y="86972"/>
                </a:lnTo>
                <a:lnTo>
                  <a:pt x="115953" y="115953"/>
                </a:lnTo>
                <a:lnTo>
                  <a:pt x="86972" y="148279"/>
                </a:lnTo>
                <a:lnTo>
                  <a:pt x="61635" y="183655"/>
                </a:lnTo>
                <a:lnTo>
                  <a:pt x="40239" y="221783"/>
                </a:lnTo>
                <a:lnTo>
                  <a:pt x="23080" y="262366"/>
                </a:lnTo>
                <a:lnTo>
                  <a:pt x="10455" y="305106"/>
                </a:lnTo>
                <a:lnTo>
                  <a:pt x="2663" y="349708"/>
                </a:lnTo>
                <a:lnTo>
                  <a:pt x="0" y="395872"/>
                </a:lnTo>
                <a:lnTo>
                  <a:pt x="2663" y="442037"/>
                </a:lnTo>
                <a:lnTo>
                  <a:pt x="10455" y="486639"/>
                </a:lnTo>
                <a:lnTo>
                  <a:pt x="23080" y="529380"/>
                </a:lnTo>
                <a:lnTo>
                  <a:pt x="40239" y="569964"/>
                </a:lnTo>
                <a:lnTo>
                  <a:pt x="61635" y="608092"/>
                </a:lnTo>
                <a:lnTo>
                  <a:pt x="86972" y="643469"/>
                </a:lnTo>
                <a:lnTo>
                  <a:pt x="115953" y="675797"/>
                </a:lnTo>
                <a:lnTo>
                  <a:pt x="148279" y="704779"/>
                </a:lnTo>
                <a:lnTo>
                  <a:pt x="183655" y="730117"/>
                </a:lnTo>
                <a:lnTo>
                  <a:pt x="221783" y="751514"/>
                </a:lnTo>
                <a:lnTo>
                  <a:pt x="262366" y="768674"/>
                </a:lnTo>
                <a:lnTo>
                  <a:pt x="305106" y="781299"/>
                </a:lnTo>
                <a:lnTo>
                  <a:pt x="349708" y="789092"/>
                </a:lnTo>
                <a:lnTo>
                  <a:pt x="395872" y="791755"/>
                </a:lnTo>
                <a:lnTo>
                  <a:pt x="442039" y="789092"/>
                </a:lnTo>
                <a:lnTo>
                  <a:pt x="486641" y="781299"/>
                </a:lnTo>
                <a:lnTo>
                  <a:pt x="529383" y="768674"/>
                </a:lnTo>
                <a:lnTo>
                  <a:pt x="569966" y="751514"/>
                </a:lnTo>
                <a:lnTo>
                  <a:pt x="608094" y="730117"/>
                </a:lnTo>
                <a:lnTo>
                  <a:pt x="643469" y="704779"/>
                </a:lnTo>
                <a:lnTo>
                  <a:pt x="675796" y="675797"/>
                </a:lnTo>
                <a:lnTo>
                  <a:pt x="704775" y="643469"/>
                </a:lnTo>
                <a:lnTo>
                  <a:pt x="730112" y="608092"/>
                </a:lnTo>
                <a:lnTo>
                  <a:pt x="751508" y="569964"/>
                </a:lnTo>
                <a:lnTo>
                  <a:pt x="768666" y="529380"/>
                </a:lnTo>
                <a:lnTo>
                  <a:pt x="781290" y="486639"/>
                </a:lnTo>
                <a:lnTo>
                  <a:pt x="789082" y="442037"/>
                </a:lnTo>
                <a:lnTo>
                  <a:pt x="791745" y="395872"/>
                </a:lnTo>
                <a:lnTo>
                  <a:pt x="789082" y="349708"/>
                </a:lnTo>
                <a:lnTo>
                  <a:pt x="781290" y="305106"/>
                </a:lnTo>
                <a:lnTo>
                  <a:pt x="768666" y="262366"/>
                </a:lnTo>
                <a:lnTo>
                  <a:pt x="751508" y="221783"/>
                </a:lnTo>
                <a:lnTo>
                  <a:pt x="730112" y="183655"/>
                </a:lnTo>
                <a:lnTo>
                  <a:pt x="704775" y="148279"/>
                </a:lnTo>
                <a:lnTo>
                  <a:pt x="675796" y="115953"/>
                </a:lnTo>
                <a:lnTo>
                  <a:pt x="643469" y="86972"/>
                </a:lnTo>
                <a:lnTo>
                  <a:pt x="608094" y="61635"/>
                </a:lnTo>
                <a:lnTo>
                  <a:pt x="569966" y="40239"/>
                </a:lnTo>
                <a:lnTo>
                  <a:pt x="529383" y="23080"/>
                </a:lnTo>
                <a:lnTo>
                  <a:pt x="486641" y="10455"/>
                </a:lnTo>
                <a:lnTo>
                  <a:pt x="442039" y="2663"/>
                </a:lnTo>
                <a:lnTo>
                  <a:pt x="395872" y="0"/>
                </a:lnTo>
                <a:close/>
              </a:path>
            </a:pathLst>
          </a:custGeom>
          <a:solidFill>
            <a:srgbClr val="0082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986960" y="7812516"/>
            <a:ext cx="462906" cy="53781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2831607" y="3516162"/>
            <a:ext cx="2845435" cy="56388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indent="643890">
              <a:lnSpc>
                <a:spcPts val="2060"/>
              </a:lnSpc>
              <a:spcBef>
                <a:spcPts val="265"/>
              </a:spcBef>
            </a:pPr>
            <a:r>
              <a:rPr sz="1800" spc="-5" dirty="0">
                <a:latin typeface="Arial"/>
                <a:cs typeface="Arial"/>
              </a:rPr>
              <a:t>Встановлення </a:t>
            </a:r>
            <a:r>
              <a:rPr sz="1800" spc="-10" dirty="0">
                <a:latin typeface="Arial"/>
                <a:cs typeface="Arial"/>
              </a:rPr>
              <a:t>вузла  </a:t>
            </a:r>
            <a:r>
              <a:rPr sz="1800" dirty="0">
                <a:latin typeface="Arial"/>
                <a:cs typeface="Arial"/>
              </a:rPr>
              <a:t>комерційного </a:t>
            </a:r>
            <a:r>
              <a:rPr sz="1800" spc="-10" dirty="0">
                <a:latin typeface="Arial"/>
                <a:cs typeface="Arial"/>
              </a:rPr>
              <a:t>обліку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тепла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464366" y="3785930"/>
            <a:ext cx="1433290" cy="73787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 indent="55244" algn="r">
              <a:lnSpc>
                <a:spcPts val="1810"/>
              </a:lnSpc>
              <a:spcBef>
                <a:spcPts val="300"/>
              </a:spcBef>
            </a:pPr>
            <a:r>
              <a:rPr sz="1650" b="1" spc="-10" dirty="0">
                <a:solidFill>
                  <a:srgbClr val="0082C6"/>
                </a:solidFill>
                <a:latin typeface="Arial Narrow"/>
                <a:cs typeface="Arial Narrow"/>
              </a:rPr>
              <a:t>ЦЕНТРАЛІ-  ЗОВАНЕ  ОПАЛЕННЯ</a:t>
            </a:r>
            <a:endParaRPr sz="1650" dirty="0">
              <a:latin typeface="Arial Narrow"/>
              <a:cs typeface="Arial Narrow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746541" y="5565981"/>
            <a:ext cx="1151890" cy="507365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49225" marR="5080" indent="-137160">
              <a:lnSpc>
                <a:spcPts val="1810"/>
              </a:lnSpc>
              <a:spcBef>
                <a:spcPts val="300"/>
              </a:spcBef>
            </a:pPr>
            <a:r>
              <a:rPr sz="1650" b="1" spc="-5" dirty="0">
                <a:solidFill>
                  <a:srgbClr val="0082C6"/>
                </a:solidFill>
                <a:latin typeface="Arial Narrow"/>
                <a:cs typeface="Arial Narrow"/>
              </a:rPr>
              <a:t>АВТОНОМНЕ  </a:t>
            </a:r>
            <a:r>
              <a:rPr sz="1650" b="1" spc="-10" dirty="0">
                <a:solidFill>
                  <a:srgbClr val="0082C6"/>
                </a:solidFill>
                <a:latin typeface="Arial Narrow"/>
                <a:cs typeface="Arial Narrow"/>
              </a:rPr>
              <a:t>ОПАЛЕННЯ</a:t>
            </a:r>
            <a:endParaRPr sz="1650" dirty="0">
              <a:latin typeface="Arial Narrow"/>
              <a:cs typeface="Arial Narrow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754210" y="7026670"/>
            <a:ext cx="1144270" cy="968375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41605" marR="5080" indent="-129539" algn="r">
              <a:lnSpc>
                <a:spcPts val="1810"/>
              </a:lnSpc>
              <a:spcBef>
                <a:spcPts val="300"/>
              </a:spcBef>
            </a:pPr>
            <a:r>
              <a:rPr sz="1650" b="1" spc="-5" dirty="0">
                <a:solidFill>
                  <a:srgbClr val="0082C6"/>
                </a:solidFill>
                <a:latin typeface="Arial Narrow"/>
                <a:cs typeface="Arial Narrow"/>
              </a:rPr>
              <a:t>НЕЗАЛЕЖНО  ВІД</a:t>
            </a:r>
            <a:r>
              <a:rPr sz="1650" b="1" spc="-70" dirty="0">
                <a:solidFill>
                  <a:srgbClr val="0082C6"/>
                </a:solidFill>
                <a:latin typeface="Arial Narrow"/>
                <a:cs typeface="Arial Narrow"/>
              </a:rPr>
              <a:t> </a:t>
            </a:r>
            <a:r>
              <a:rPr sz="1650" b="1" spc="-5" dirty="0">
                <a:solidFill>
                  <a:srgbClr val="0082C6"/>
                </a:solidFill>
                <a:latin typeface="Arial Narrow"/>
                <a:cs typeface="Arial Narrow"/>
              </a:rPr>
              <a:t>ТИПУ  СИСТЕМИ  </a:t>
            </a:r>
            <a:r>
              <a:rPr sz="1650" b="1" spc="-10" dirty="0">
                <a:solidFill>
                  <a:srgbClr val="0082C6"/>
                </a:solidFill>
                <a:latin typeface="Arial Narrow"/>
                <a:cs typeface="Arial Narrow"/>
              </a:rPr>
              <a:t>ОПАЛЕННЯ</a:t>
            </a:r>
            <a:endParaRPr sz="1650">
              <a:latin typeface="Arial Narrow"/>
              <a:cs typeface="Arial Narrow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3373537" y="4479483"/>
            <a:ext cx="2303145" cy="56388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indent="763905">
              <a:lnSpc>
                <a:spcPts val="2060"/>
              </a:lnSpc>
              <a:spcBef>
                <a:spcPts val="265"/>
              </a:spcBef>
            </a:pPr>
            <a:r>
              <a:rPr sz="1800" spc="5" dirty="0">
                <a:latin typeface="Arial"/>
                <a:cs typeface="Arial"/>
              </a:rPr>
              <a:t>Вс</a:t>
            </a:r>
            <a:r>
              <a:rPr sz="1800" spc="-20" dirty="0">
                <a:latin typeface="Arial"/>
                <a:cs typeface="Arial"/>
              </a:rPr>
              <a:t>т</a:t>
            </a:r>
            <a:r>
              <a:rPr sz="1800" dirty="0">
                <a:latin typeface="Arial"/>
                <a:cs typeface="Arial"/>
              </a:rPr>
              <a:t>ано</a:t>
            </a:r>
            <a:r>
              <a:rPr sz="1800" spc="-40" dirty="0">
                <a:latin typeface="Arial"/>
                <a:cs typeface="Arial"/>
              </a:rPr>
              <a:t>в</a:t>
            </a:r>
            <a:r>
              <a:rPr sz="1800" dirty="0">
                <a:latin typeface="Arial"/>
                <a:cs typeface="Arial"/>
              </a:rPr>
              <a:t>лення  або </a:t>
            </a:r>
            <a:r>
              <a:rPr sz="1800" spc="-5" dirty="0">
                <a:latin typeface="Arial"/>
                <a:cs typeface="Arial"/>
              </a:rPr>
              <a:t>модернізація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ІТП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2841506" y="7861579"/>
            <a:ext cx="2835910" cy="3022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800" dirty="0">
                <a:latin typeface="Arial"/>
                <a:cs typeface="Arial"/>
              </a:rPr>
              <a:t>Гідравлічне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балансування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3688256" y="8123351"/>
            <a:ext cx="1988820" cy="3022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800" dirty="0">
                <a:latin typeface="Arial"/>
                <a:cs typeface="Arial"/>
              </a:rPr>
              <a:t>системи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опалення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2670423" y="5390450"/>
            <a:ext cx="3006090" cy="82550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indent="793115" algn="just">
              <a:lnSpc>
                <a:spcPts val="2060"/>
              </a:lnSpc>
              <a:spcBef>
                <a:spcPts val="265"/>
              </a:spcBef>
            </a:pPr>
            <a:r>
              <a:rPr sz="1800" spc="5" dirty="0">
                <a:latin typeface="Arial"/>
                <a:cs typeface="Arial"/>
              </a:rPr>
              <a:t>Заміна/м</a:t>
            </a:r>
            <a:r>
              <a:rPr sz="1800" spc="-40" dirty="0">
                <a:latin typeface="Arial"/>
                <a:cs typeface="Arial"/>
              </a:rPr>
              <a:t>о</a:t>
            </a:r>
            <a:r>
              <a:rPr sz="1800" dirty="0">
                <a:latin typeface="Arial"/>
                <a:cs typeface="Arial"/>
              </a:rPr>
              <a:t>дернізація  </a:t>
            </a:r>
            <a:r>
              <a:rPr sz="1800" spc="-10" dirty="0">
                <a:latin typeface="Arial"/>
                <a:cs typeface="Arial"/>
              </a:rPr>
              <a:t>загальнобудинкового котла  та </a:t>
            </a:r>
            <a:r>
              <a:rPr sz="1800" spc="-5" dirty="0">
                <a:latin typeface="Arial"/>
                <a:cs typeface="Arial"/>
              </a:rPr>
              <a:t>допоміжного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обладнання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2205205" y="6489893"/>
            <a:ext cx="3472179" cy="108775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indent="1193800" algn="r">
              <a:lnSpc>
                <a:spcPts val="2060"/>
              </a:lnSpc>
              <a:spcBef>
                <a:spcPts val="265"/>
              </a:spcBef>
            </a:pPr>
            <a:r>
              <a:rPr sz="1800" spc="-100" dirty="0">
                <a:latin typeface="Arial"/>
                <a:cs typeface="Arial"/>
              </a:rPr>
              <a:t>Т</a:t>
            </a:r>
            <a:r>
              <a:rPr sz="1800" dirty="0">
                <a:latin typeface="Arial"/>
                <a:cs typeface="Arial"/>
              </a:rPr>
              <a:t>еп</a:t>
            </a:r>
            <a:r>
              <a:rPr sz="1800" spc="25" dirty="0">
                <a:latin typeface="Arial"/>
                <a:cs typeface="Arial"/>
              </a:rPr>
              <a:t>л</a:t>
            </a:r>
            <a:r>
              <a:rPr sz="1800" dirty="0">
                <a:latin typeface="Arial"/>
                <a:cs typeface="Arial"/>
              </a:rPr>
              <a:t>оі</a:t>
            </a:r>
            <a:r>
              <a:rPr sz="1800" spc="-15" dirty="0">
                <a:latin typeface="Arial"/>
                <a:cs typeface="Arial"/>
              </a:rPr>
              <a:t>з</a:t>
            </a:r>
            <a:r>
              <a:rPr sz="1800" spc="-35" dirty="0">
                <a:latin typeface="Arial"/>
                <a:cs typeface="Arial"/>
              </a:rPr>
              <a:t>о</a:t>
            </a:r>
            <a:r>
              <a:rPr sz="1800" dirty="0">
                <a:latin typeface="Arial"/>
                <a:cs typeface="Arial"/>
              </a:rPr>
              <a:t>ляція/заміна  трубопроводів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теплопостачання  </a:t>
            </a:r>
            <a:r>
              <a:rPr sz="1800" spc="-10" dirty="0">
                <a:latin typeface="Arial"/>
                <a:cs typeface="Arial"/>
              </a:rPr>
              <a:t>та гарячого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водопостачання</a:t>
            </a:r>
            <a:endParaRPr sz="1800">
              <a:latin typeface="Arial"/>
              <a:cs typeface="Arial"/>
            </a:endParaRPr>
          </a:p>
          <a:p>
            <a:pPr marR="5080" algn="r">
              <a:lnSpc>
                <a:spcPts val="2010"/>
              </a:lnSpc>
            </a:pPr>
            <a:r>
              <a:rPr sz="1800" spc="5" dirty="0">
                <a:latin typeface="Arial"/>
                <a:cs typeface="Arial"/>
              </a:rPr>
              <a:t>в </a:t>
            </a:r>
            <a:r>
              <a:rPr sz="1800" dirty="0">
                <a:latin typeface="Arial"/>
                <a:cs typeface="Arial"/>
              </a:rPr>
              <a:t>неопалюваних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приміщеннях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3375040" y="2738381"/>
            <a:ext cx="1711325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50" b="1" spc="10" dirty="0">
                <a:solidFill>
                  <a:srgbClr val="0082C6"/>
                </a:solidFill>
                <a:latin typeface="Arial"/>
                <a:cs typeface="Arial"/>
              </a:rPr>
              <a:t>ОБОВЯЗКОВІ</a:t>
            </a:r>
            <a:endParaRPr sz="1950">
              <a:latin typeface="Arial"/>
              <a:cs typeface="Arial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14873442" y="2738381"/>
            <a:ext cx="1498600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50" b="1" dirty="0">
                <a:solidFill>
                  <a:srgbClr val="72BF44"/>
                </a:solidFill>
                <a:latin typeface="Arial"/>
                <a:cs typeface="Arial"/>
              </a:rPr>
              <a:t>ДОДАТКОВІ</a:t>
            </a:r>
            <a:endParaRPr sz="1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58490" y="989498"/>
            <a:ext cx="14345285" cy="0"/>
          </a:xfrm>
          <a:custGeom>
            <a:avLst/>
            <a:gdLst/>
            <a:ahLst/>
            <a:cxnLst/>
            <a:rect l="l" t="t" r="r" b="b"/>
            <a:pathLst>
              <a:path w="14345285">
                <a:moveTo>
                  <a:pt x="0" y="0"/>
                </a:moveTo>
                <a:lnTo>
                  <a:pt x="14345112" y="0"/>
                </a:lnTo>
              </a:path>
            </a:pathLst>
          </a:custGeom>
          <a:ln w="20941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864315" y="3227407"/>
            <a:ext cx="4142740" cy="7048500"/>
          </a:xfrm>
          <a:custGeom>
            <a:avLst/>
            <a:gdLst/>
            <a:ahLst/>
            <a:cxnLst/>
            <a:rect l="l" t="t" r="r" b="b"/>
            <a:pathLst>
              <a:path w="4142740" h="7048500">
                <a:moveTo>
                  <a:pt x="3900122" y="838200"/>
                </a:moveTo>
                <a:lnTo>
                  <a:pt x="242170" y="838200"/>
                </a:lnTo>
                <a:lnTo>
                  <a:pt x="242170" y="7048500"/>
                </a:lnTo>
                <a:lnTo>
                  <a:pt x="3900122" y="7048500"/>
                </a:lnTo>
                <a:lnTo>
                  <a:pt x="3900122" y="7023100"/>
                </a:lnTo>
                <a:lnTo>
                  <a:pt x="2931460" y="7023100"/>
                </a:lnTo>
                <a:lnTo>
                  <a:pt x="2931460" y="6654800"/>
                </a:lnTo>
                <a:lnTo>
                  <a:pt x="739244" y="6654800"/>
                </a:lnTo>
                <a:lnTo>
                  <a:pt x="739244" y="6464300"/>
                </a:lnTo>
                <a:lnTo>
                  <a:pt x="968651" y="6464300"/>
                </a:lnTo>
                <a:lnTo>
                  <a:pt x="968651" y="6413500"/>
                </a:lnTo>
                <a:lnTo>
                  <a:pt x="739244" y="6413500"/>
                </a:lnTo>
                <a:lnTo>
                  <a:pt x="739244" y="6299200"/>
                </a:lnTo>
                <a:lnTo>
                  <a:pt x="1707906" y="6299200"/>
                </a:lnTo>
                <a:lnTo>
                  <a:pt x="1707906" y="6019800"/>
                </a:lnTo>
                <a:lnTo>
                  <a:pt x="739244" y="6019800"/>
                </a:lnTo>
                <a:lnTo>
                  <a:pt x="739244" y="5842000"/>
                </a:lnTo>
                <a:lnTo>
                  <a:pt x="968651" y="5842000"/>
                </a:lnTo>
                <a:lnTo>
                  <a:pt x="968651" y="5778500"/>
                </a:lnTo>
                <a:lnTo>
                  <a:pt x="739244" y="5778500"/>
                </a:lnTo>
                <a:lnTo>
                  <a:pt x="739244" y="5664200"/>
                </a:lnTo>
                <a:lnTo>
                  <a:pt x="1707906" y="5664200"/>
                </a:lnTo>
                <a:lnTo>
                  <a:pt x="1707906" y="5359400"/>
                </a:lnTo>
                <a:lnTo>
                  <a:pt x="739244" y="5359400"/>
                </a:lnTo>
                <a:lnTo>
                  <a:pt x="739244" y="5143500"/>
                </a:lnTo>
                <a:lnTo>
                  <a:pt x="968651" y="5143500"/>
                </a:lnTo>
                <a:lnTo>
                  <a:pt x="968651" y="5092700"/>
                </a:lnTo>
                <a:lnTo>
                  <a:pt x="739244" y="5092700"/>
                </a:lnTo>
                <a:lnTo>
                  <a:pt x="739244" y="5016500"/>
                </a:lnTo>
                <a:lnTo>
                  <a:pt x="1707906" y="5016500"/>
                </a:lnTo>
                <a:lnTo>
                  <a:pt x="1707906" y="4686300"/>
                </a:lnTo>
                <a:lnTo>
                  <a:pt x="739244" y="4686300"/>
                </a:lnTo>
                <a:lnTo>
                  <a:pt x="739244" y="4495800"/>
                </a:lnTo>
                <a:lnTo>
                  <a:pt x="968651" y="4495800"/>
                </a:lnTo>
                <a:lnTo>
                  <a:pt x="968651" y="4432300"/>
                </a:lnTo>
                <a:lnTo>
                  <a:pt x="739244" y="4432300"/>
                </a:lnTo>
                <a:lnTo>
                  <a:pt x="739244" y="4330700"/>
                </a:lnTo>
                <a:lnTo>
                  <a:pt x="1707906" y="4330700"/>
                </a:lnTo>
                <a:lnTo>
                  <a:pt x="1707906" y="4025900"/>
                </a:lnTo>
                <a:lnTo>
                  <a:pt x="739244" y="4025900"/>
                </a:lnTo>
                <a:lnTo>
                  <a:pt x="739244" y="3835400"/>
                </a:lnTo>
                <a:lnTo>
                  <a:pt x="968651" y="3835400"/>
                </a:lnTo>
                <a:lnTo>
                  <a:pt x="968651" y="3784600"/>
                </a:lnTo>
                <a:lnTo>
                  <a:pt x="739244" y="3784600"/>
                </a:lnTo>
                <a:lnTo>
                  <a:pt x="739244" y="3683000"/>
                </a:lnTo>
                <a:lnTo>
                  <a:pt x="1707906" y="3683000"/>
                </a:lnTo>
                <a:lnTo>
                  <a:pt x="1707906" y="3365500"/>
                </a:lnTo>
                <a:lnTo>
                  <a:pt x="739244" y="3365500"/>
                </a:lnTo>
                <a:lnTo>
                  <a:pt x="739244" y="3175000"/>
                </a:lnTo>
                <a:lnTo>
                  <a:pt x="968651" y="3175000"/>
                </a:lnTo>
                <a:lnTo>
                  <a:pt x="968651" y="3124200"/>
                </a:lnTo>
                <a:lnTo>
                  <a:pt x="739244" y="3124200"/>
                </a:lnTo>
                <a:lnTo>
                  <a:pt x="739244" y="3009900"/>
                </a:lnTo>
                <a:lnTo>
                  <a:pt x="1707906" y="3009900"/>
                </a:lnTo>
                <a:lnTo>
                  <a:pt x="1707906" y="2705100"/>
                </a:lnTo>
                <a:lnTo>
                  <a:pt x="739244" y="2705100"/>
                </a:lnTo>
                <a:lnTo>
                  <a:pt x="739244" y="2514600"/>
                </a:lnTo>
                <a:lnTo>
                  <a:pt x="968651" y="2514600"/>
                </a:lnTo>
                <a:lnTo>
                  <a:pt x="968651" y="2463800"/>
                </a:lnTo>
                <a:lnTo>
                  <a:pt x="739244" y="2463800"/>
                </a:lnTo>
                <a:lnTo>
                  <a:pt x="739244" y="2362200"/>
                </a:lnTo>
                <a:lnTo>
                  <a:pt x="1707906" y="2362200"/>
                </a:lnTo>
                <a:lnTo>
                  <a:pt x="1707906" y="2044700"/>
                </a:lnTo>
                <a:lnTo>
                  <a:pt x="739244" y="2044700"/>
                </a:lnTo>
                <a:lnTo>
                  <a:pt x="739244" y="1866900"/>
                </a:lnTo>
                <a:lnTo>
                  <a:pt x="968651" y="1866900"/>
                </a:lnTo>
                <a:lnTo>
                  <a:pt x="968651" y="1816100"/>
                </a:lnTo>
                <a:lnTo>
                  <a:pt x="739244" y="1816100"/>
                </a:lnTo>
                <a:lnTo>
                  <a:pt x="739244" y="1701800"/>
                </a:lnTo>
                <a:lnTo>
                  <a:pt x="3900122" y="1701800"/>
                </a:lnTo>
                <a:lnTo>
                  <a:pt x="3900122" y="1689100"/>
                </a:lnTo>
                <a:lnTo>
                  <a:pt x="1707906" y="1689100"/>
                </a:lnTo>
                <a:lnTo>
                  <a:pt x="1707906" y="1384300"/>
                </a:lnTo>
                <a:lnTo>
                  <a:pt x="739244" y="1384300"/>
                </a:lnTo>
                <a:lnTo>
                  <a:pt x="739244" y="1193800"/>
                </a:lnTo>
                <a:lnTo>
                  <a:pt x="968651" y="1193800"/>
                </a:lnTo>
                <a:lnTo>
                  <a:pt x="968651" y="1130300"/>
                </a:lnTo>
                <a:lnTo>
                  <a:pt x="739244" y="1130300"/>
                </a:lnTo>
                <a:lnTo>
                  <a:pt x="739244" y="1028700"/>
                </a:lnTo>
                <a:lnTo>
                  <a:pt x="3900122" y="1028700"/>
                </a:lnTo>
                <a:lnTo>
                  <a:pt x="3900122" y="838200"/>
                </a:lnTo>
                <a:close/>
              </a:path>
              <a:path w="4142740" h="7048500">
                <a:moveTo>
                  <a:pt x="3900122" y="6299200"/>
                </a:moveTo>
                <a:lnTo>
                  <a:pt x="3454030" y="6299200"/>
                </a:lnTo>
                <a:lnTo>
                  <a:pt x="3454030" y="7023100"/>
                </a:lnTo>
                <a:lnTo>
                  <a:pt x="3900122" y="7023100"/>
                </a:lnTo>
                <a:lnTo>
                  <a:pt x="3900122" y="6299200"/>
                </a:lnTo>
                <a:close/>
              </a:path>
              <a:path w="4142740" h="7048500">
                <a:moveTo>
                  <a:pt x="968651" y="6464300"/>
                </a:moveTo>
                <a:lnTo>
                  <a:pt x="904935" y="6464300"/>
                </a:lnTo>
                <a:lnTo>
                  <a:pt x="904935" y="6654800"/>
                </a:lnTo>
                <a:lnTo>
                  <a:pt x="968651" y="6654800"/>
                </a:lnTo>
                <a:lnTo>
                  <a:pt x="968651" y="6464300"/>
                </a:lnTo>
                <a:close/>
              </a:path>
              <a:path w="4142740" h="7048500">
                <a:moveTo>
                  <a:pt x="1707906" y="6299200"/>
                </a:moveTo>
                <a:lnTo>
                  <a:pt x="1210821" y="6299200"/>
                </a:lnTo>
                <a:lnTo>
                  <a:pt x="1210821" y="6654800"/>
                </a:lnTo>
                <a:lnTo>
                  <a:pt x="2931460" y="6654800"/>
                </a:lnTo>
                <a:lnTo>
                  <a:pt x="2931460" y="6324600"/>
                </a:lnTo>
                <a:lnTo>
                  <a:pt x="1707906" y="6324600"/>
                </a:lnTo>
                <a:lnTo>
                  <a:pt x="1707906" y="6299200"/>
                </a:lnTo>
                <a:close/>
              </a:path>
              <a:path w="4142740" h="7048500">
                <a:moveTo>
                  <a:pt x="968651" y="6299200"/>
                </a:moveTo>
                <a:lnTo>
                  <a:pt x="904935" y="6299200"/>
                </a:lnTo>
                <a:lnTo>
                  <a:pt x="904935" y="6413500"/>
                </a:lnTo>
                <a:lnTo>
                  <a:pt x="968651" y="6413500"/>
                </a:lnTo>
                <a:lnTo>
                  <a:pt x="968651" y="6299200"/>
                </a:lnTo>
                <a:close/>
              </a:path>
              <a:path w="4142740" h="7048500">
                <a:moveTo>
                  <a:pt x="2931460" y="5969000"/>
                </a:moveTo>
                <a:lnTo>
                  <a:pt x="2434397" y="5969000"/>
                </a:lnTo>
                <a:lnTo>
                  <a:pt x="2434397" y="6324600"/>
                </a:lnTo>
                <a:lnTo>
                  <a:pt x="2931460" y="6324600"/>
                </a:lnTo>
                <a:lnTo>
                  <a:pt x="2931460" y="6299200"/>
                </a:lnTo>
                <a:lnTo>
                  <a:pt x="3900122" y="6299200"/>
                </a:lnTo>
                <a:lnTo>
                  <a:pt x="3900122" y="6019800"/>
                </a:lnTo>
                <a:lnTo>
                  <a:pt x="2931460" y="6019800"/>
                </a:lnTo>
                <a:lnTo>
                  <a:pt x="2931460" y="5969000"/>
                </a:lnTo>
                <a:close/>
              </a:path>
              <a:path w="4142740" h="7048500">
                <a:moveTo>
                  <a:pt x="968651" y="5842000"/>
                </a:moveTo>
                <a:lnTo>
                  <a:pt x="904935" y="5842000"/>
                </a:lnTo>
                <a:lnTo>
                  <a:pt x="904935" y="6019800"/>
                </a:lnTo>
                <a:lnTo>
                  <a:pt x="968651" y="6019800"/>
                </a:lnTo>
                <a:lnTo>
                  <a:pt x="968651" y="5842000"/>
                </a:lnTo>
                <a:close/>
              </a:path>
              <a:path w="4142740" h="7048500">
                <a:moveTo>
                  <a:pt x="2931460" y="5664200"/>
                </a:moveTo>
                <a:lnTo>
                  <a:pt x="1210821" y="5664200"/>
                </a:lnTo>
                <a:lnTo>
                  <a:pt x="1210821" y="6019800"/>
                </a:lnTo>
                <a:lnTo>
                  <a:pt x="1707906" y="6019800"/>
                </a:lnTo>
                <a:lnTo>
                  <a:pt x="1707906" y="5969000"/>
                </a:lnTo>
                <a:lnTo>
                  <a:pt x="2931460" y="5969000"/>
                </a:lnTo>
                <a:lnTo>
                  <a:pt x="2931460" y="5664200"/>
                </a:lnTo>
                <a:close/>
              </a:path>
              <a:path w="4142740" h="7048500">
                <a:moveTo>
                  <a:pt x="3224613" y="5664200"/>
                </a:moveTo>
                <a:lnTo>
                  <a:pt x="3160877" y="5664200"/>
                </a:lnTo>
                <a:lnTo>
                  <a:pt x="3160877" y="6019800"/>
                </a:lnTo>
                <a:lnTo>
                  <a:pt x="3224613" y="6019800"/>
                </a:lnTo>
                <a:lnTo>
                  <a:pt x="3224613" y="5842000"/>
                </a:lnTo>
                <a:lnTo>
                  <a:pt x="3900122" y="5842000"/>
                </a:lnTo>
                <a:lnTo>
                  <a:pt x="3900122" y="5778500"/>
                </a:lnTo>
                <a:lnTo>
                  <a:pt x="3224613" y="5778500"/>
                </a:lnTo>
                <a:lnTo>
                  <a:pt x="3224613" y="5664200"/>
                </a:lnTo>
                <a:close/>
              </a:path>
              <a:path w="4142740" h="7048500">
                <a:moveTo>
                  <a:pt x="3900122" y="5842000"/>
                </a:moveTo>
                <a:lnTo>
                  <a:pt x="3403048" y="5842000"/>
                </a:lnTo>
                <a:lnTo>
                  <a:pt x="3403048" y="6019800"/>
                </a:lnTo>
                <a:lnTo>
                  <a:pt x="3900122" y="6019800"/>
                </a:lnTo>
                <a:lnTo>
                  <a:pt x="3900122" y="5842000"/>
                </a:lnTo>
                <a:close/>
              </a:path>
              <a:path w="4142740" h="7048500">
                <a:moveTo>
                  <a:pt x="968651" y="5664200"/>
                </a:moveTo>
                <a:lnTo>
                  <a:pt x="904935" y="5664200"/>
                </a:lnTo>
                <a:lnTo>
                  <a:pt x="904935" y="5778500"/>
                </a:lnTo>
                <a:lnTo>
                  <a:pt x="968651" y="5778500"/>
                </a:lnTo>
                <a:lnTo>
                  <a:pt x="968651" y="5664200"/>
                </a:lnTo>
                <a:close/>
              </a:path>
              <a:path w="4142740" h="7048500">
                <a:moveTo>
                  <a:pt x="2931460" y="5321300"/>
                </a:moveTo>
                <a:lnTo>
                  <a:pt x="2434397" y="5321300"/>
                </a:lnTo>
                <a:lnTo>
                  <a:pt x="2434397" y="5664200"/>
                </a:lnTo>
                <a:lnTo>
                  <a:pt x="3403048" y="5664200"/>
                </a:lnTo>
                <a:lnTo>
                  <a:pt x="3403048" y="5778500"/>
                </a:lnTo>
                <a:lnTo>
                  <a:pt x="3900122" y="5778500"/>
                </a:lnTo>
                <a:lnTo>
                  <a:pt x="3900122" y="5359400"/>
                </a:lnTo>
                <a:lnTo>
                  <a:pt x="2931460" y="5359400"/>
                </a:lnTo>
                <a:lnTo>
                  <a:pt x="2931460" y="5321300"/>
                </a:lnTo>
                <a:close/>
              </a:path>
              <a:path w="4142740" h="7048500">
                <a:moveTo>
                  <a:pt x="968651" y="5143500"/>
                </a:moveTo>
                <a:lnTo>
                  <a:pt x="904935" y="5143500"/>
                </a:lnTo>
                <a:lnTo>
                  <a:pt x="904935" y="5359400"/>
                </a:lnTo>
                <a:lnTo>
                  <a:pt x="968651" y="5359400"/>
                </a:lnTo>
                <a:lnTo>
                  <a:pt x="968651" y="5143500"/>
                </a:lnTo>
                <a:close/>
              </a:path>
              <a:path w="4142740" h="7048500">
                <a:moveTo>
                  <a:pt x="2931460" y="5016500"/>
                </a:moveTo>
                <a:lnTo>
                  <a:pt x="1210821" y="5016500"/>
                </a:lnTo>
                <a:lnTo>
                  <a:pt x="1210821" y="5359400"/>
                </a:lnTo>
                <a:lnTo>
                  <a:pt x="1707906" y="5359400"/>
                </a:lnTo>
                <a:lnTo>
                  <a:pt x="1707906" y="5321300"/>
                </a:lnTo>
                <a:lnTo>
                  <a:pt x="2931460" y="5321300"/>
                </a:lnTo>
                <a:lnTo>
                  <a:pt x="2931460" y="5016500"/>
                </a:lnTo>
                <a:close/>
              </a:path>
              <a:path w="4142740" h="7048500">
                <a:moveTo>
                  <a:pt x="3224613" y="5016500"/>
                </a:moveTo>
                <a:lnTo>
                  <a:pt x="3160877" y="5016500"/>
                </a:lnTo>
                <a:lnTo>
                  <a:pt x="3160877" y="5359400"/>
                </a:lnTo>
                <a:lnTo>
                  <a:pt x="3224613" y="5359400"/>
                </a:lnTo>
                <a:lnTo>
                  <a:pt x="3224613" y="5143500"/>
                </a:lnTo>
                <a:lnTo>
                  <a:pt x="3900122" y="5143500"/>
                </a:lnTo>
                <a:lnTo>
                  <a:pt x="3900122" y="5092700"/>
                </a:lnTo>
                <a:lnTo>
                  <a:pt x="3224613" y="5092700"/>
                </a:lnTo>
                <a:lnTo>
                  <a:pt x="3224613" y="5016500"/>
                </a:lnTo>
                <a:close/>
              </a:path>
              <a:path w="4142740" h="7048500">
                <a:moveTo>
                  <a:pt x="3900122" y="5143500"/>
                </a:moveTo>
                <a:lnTo>
                  <a:pt x="3403048" y="5143500"/>
                </a:lnTo>
                <a:lnTo>
                  <a:pt x="3403048" y="5359400"/>
                </a:lnTo>
                <a:lnTo>
                  <a:pt x="3900122" y="5359400"/>
                </a:lnTo>
                <a:lnTo>
                  <a:pt x="3900122" y="5143500"/>
                </a:lnTo>
                <a:close/>
              </a:path>
              <a:path w="4142740" h="7048500">
                <a:moveTo>
                  <a:pt x="968651" y="5016500"/>
                </a:moveTo>
                <a:lnTo>
                  <a:pt x="904935" y="5016500"/>
                </a:lnTo>
                <a:lnTo>
                  <a:pt x="904935" y="5092700"/>
                </a:lnTo>
                <a:lnTo>
                  <a:pt x="968651" y="5092700"/>
                </a:lnTo>
                <a:lnTo>
                  <a:pt x="968651" y="5016500"/>
                </a:lnTo>
                <a:close/>
              </a:path>
              <a:path w="4142740" h="7048500">
                <a:moveTo>
                  <a:pt x="2931460" y="4660900"/>
                </a:moveTo>
                <a:lnTo>
                  <a:pt x="2434397" y="4660900"/>
                </a:lnTo>
                <a:lnTo>
                  <a:pt x="2434397" y="5016500"/>
                </a:lnTo>
                <a:lnTo>
                  <a:pt x="3403048" y="5016500"/>
                </a:lnTo>
                <a:lnTo>
                  <a:pt x="3403048" y="5092700"/>
                </a:lnTo>
                <a:lnTo>
                  <a:pt x="3900122" y="5092700"/>
                </a:lnTo>
                <a:lnTo>
                  <a:pt x="3900122" y="4686300"/>
                </a:lnTo>
                <a:lnTo>
                  <a:pt x="2931460" y="4686300"/>
                </a:lnTo>
                <a:lnTo>
                  <a:pt x="2931460" y="4660900"/>
                </a:lnTo>
                <a:close/>
              </a:path>
              <a:path w="4142740" h="7048500">
                <a:moveTo>
                  <a:pt x="968651" y="4495800"/>
                </a:moveTo>
                <a:lnTo>
                  <a:pt x="904935" y="4495800"/>
                </a:lnTo>
                <a:lnTo>
                  <a:pt x="904935" y="4686300"/>
                </a:lnTo>
                <a:lnTo>
                  <a:pt x="968651" y="4686300"/>
                </a:lnTo>
                <a:lnTo>
                  <a:pt x="968651" y="4495800"/>
                </a:lnTo>
                <a:close/>
              </a:path>
              <a:path w="4142740" h="7048500">
                <a:moveTo>
                  <a:pt x="1707906" y="4330700"/>
                </a:moveTo>
                <a:lnTo>
                  <a:pt x="1210821" y="4330700"/>
                </a:lnTo>
                <a:lnTo>
                  <a:pt x="1210821" y="4686300"/>
                </a:lnTo>
                <a:lnTo>
                  <a:pt x="1707906" y="4686300"/>
                </a:lnTo>
                <a:lnTo>
                  <a:pt x="1707906" y="4660900"/>
                </a:lnTo>
                <a:lnTo>
                  <a:pt x="2931460" y="4660900"/>
                </a:lnTo>
                <a:lnTo>
                  <a:pt x="2931460" y="4343400"/>
                </a:lnTo>
                <a:lnTo>
                  <a:pt x="1707906" y="4343400"/>
                </a:lnTo>
                <a:lnTo>
                  <a:pt x="1707906" y="4330700"/>
                </a:lnTo>
                <a:close/>
              </a:path>
              <a:path w="4142740" h="7048500">
                <a:moveTo>
                  <a:pt x="3224613" y="4330700"/>
                </a:moveTo>
                <a:lnTo>
                  <a:pt x="3160877" y="4330700"/>
                </a:lnTo>
                <a:lnTo>
                  <a:pt x="3160877" y="4686300"/>
                </a:lnTo>
                <a:lnTo>
                  <a:pt x="3224613" y="4686300"/>
                </a:lnTo>
                <a:lnTo>
                  <a:pt x="3224613" y="4495800"/>
                </a:lnTo>
                <a:lnTo>
                  <a:pt x="3900122" y="4495800"/>
                </a:lnTo>
                <a:lnTo>
                  <a:pt x="3900122" y="4432300"/>
                </a:lnTo>
                <a:lnTo>
                  <a:pt x="3224613" y="4432300"/>
                </a:lnTo>
                <a:lnTo>
                  <a:pt x="3224613" y="4330700"/>
                </a:lnTo>
                <a:close/>
              </a:path>
              <a:path w="4142740" h="7048500">
                <a:moveTo>
                  <a:pt x="3900122" y="4495800"/>
                </a:moveTo>
                <a:lnTo>
                  <a:pt x="3403048" y="4495800"/>
                </a:lnTo>
                <a:lnTo>
                  <a:pt x="3403048" y="4686300"/>
                </a:lnTo>
                <a:lnTo>
                  <a:pt x="3900122" y="4686300"/>
                </a:lnTo>
                <a:lnTo>
                  <a:pt x="3900122" y="4495800"/>
                </a:lnTo>
                <a:close/>
              </a:path>
              <a:path w="4142740" h="7048500">
                <a:moveTo>
                  <a:pt x="968651" y="4330700"/>
                </a:moveTo>
                <a:lnTo>
                  <a:pt x="904935" y="4330700"/>
                </a:lnTo>
                <a:lnTo>
                  <a:pt x="904935" y="4432300"/>
                </a:lnTo>
                <a:lnTo>
                  <a:pt x="968651" y="4432300"/>
                </a:lnTo>
                <a:lnTo>
                  <a:pt x="968651" y="4330700"/>
                </a:lnTo>
                <a:close/>
              </a:path>
              <a:path w="4142740" h="7048500">
                <a:moveTo>
                  <a:pt x="3900122" y="4330700"/>
                </a:moveTo>
                <a:lnTo>
                  <a:pt x="3403048" y="4330700"/>
                </a:lnTo>
                <a:lnTo>
                  <a:pt x="3403048" y="4432300"/>
                </a:lnTo>
                <a:lnTo>
                  <a:pt x="3900122" y="4432300"/>
                </a:lnTo>
                <a:lnTo>
                  <a:pt x="3900122" y="4330700"/>
                </a:lnTo>
                <a:close/>
              </a:path>
              <a:path w="4142740" h="7048500">
                <a:moveTo>
                  <a:pt x="2931460" y="3987800"/>
                </a:moveTo>
                <a:lnTo>
                  <a:pt x="2434397" y="3987800"/>
                </a:lnTo>
                <a:lnTo>
                  <a:pt x="2434397" y="4343400"/>
                </a:lnTo>
                <a:lnTo>
                  <a:pt x="2931460" y="4343400"/>
                </a:lnTo>
                <a:lnTo>
                  <a:pt x="2931460" y="4330700"/>
                </a:lnTo>
                <a:lnTo>
                  <a:pt x="3900122" y="4330700"/>
                </a:lnTo>
                <a:lnTo>
                  <a:pt x="3900122" y="4025900"/>
                </a:lnTo>
                <a:lnTo>
                  <a:pt x="2931460" y="4025900"/>
                </a:lnTo>
                <a:lnTo>
                  <a:pt x="2931460" y="3987800"/>
                </a:lnTo>
                <a:close/>
              </a:path>
              <a:path w="4142740" h="7048500">
                <a:moveTo>
                  <a:pt x="968651" y="3835400"/>
                </a:moveTo>
                <a:lnTo>
                  <a:pt x="904935" y="3835400"/>
                </a:lnTo>
                <a:lnTo>
                  <a:pt x="904935" y="4025900"/>
                </a:lnTo>
                <a:lnTo>
                  <a:pt x="968651" y="4025900"/>
                </a:lnTo>
                <a:lnTo>
                  <a:pt x="968651" y="3835400"/>
                </a:lnTo>
                <a:close/>
              </a:path>
              <a:path w="4142740" h="7048500">
                <a:moveTo>
                  <a:pt x="2931460" y="3683000"/>
                </a:moveTo>
                <a:lnTo>
                  <a:pt x="1210821" y="3683000"/>
                </a:lnTo>
                <a:lnTo>
                  <a:pt x="1210821" y="4025900"/>
                </a:lnTo>
                <a:lnTo>
                  <a:pt x="1707906" y="4025900"/>
                </a:lnTo>
                <a:lnTo>
                  <a:pt x="1707906" y="3987800"/>
                </a:lnTo>
                <a:lnTo>
                  <a:pt x="2931460" y="3987800"/>
                </a:lnTo>
                <a:lnTo>
                  <a:pt x="2931460" y="3683000"/>
                </a:lnTo>
                <a:close/>
              </a:path>
              <a:path w="4142740" h="7048500">
                <a:moveTo>
                  <a:pt x="3224613" y="3683000"/>
                </a:moveTo>
                <a:lnTo>
                  <a:pt x="3160877" y="3683000"/>
                </a:lnTo>
                <a:lnTo>
                  <a:pt x="3160877" y="4025900"/>
                </a:lnTo>
                <a:lnTo>
                  <a:pt x="3224613" y="4025900"/>
                </a:lnTo>
                <a:lnTo>
                  <a:pt x="3224613" y="3835400"/>
                </a:lnTo>
                <a:lnTo>
                  <a:pt x="3900122" y="3835400"/>
                </a:lnTo>
                <a:lnTo>
                  <a:pt x="3900122" y="3784600"/>
                </a:lnTo>
                <a:lnTo>
                  <a:pt x="3224613" y="3784600"/>
                </a:lnTo>
                <a:lnTo>
                  <a:pt x="3224613" y="3683000"/>
                </a:lnTo>
                <a:close/>
              </a:path>
              <a:path w="4142740" h="7048500">
                <a:moveTo>
                  <a:pt x="3900122" y="3835400"/>
                </a:moveTo>
                <a:lnTo>
                  <a:pt x="3403048" y="3835400"/>
                </a:lnTo>
                <a:lnTo>
                  <a:pt x="3403048" y="4025900"/>
                </a:lnTo>
                <a:lnTo>
                  <a:pt x="3900122" y="4025900"/>
                </a:lnTo>
                <a:lnTo>
                  <a:pt x="3900122" y="3835400"/>
                </a:lnTo>
                <a:close/>
              </a:path>
              <a:path w="4142740" h="7048500">
                <a:moveTo>
                  <a:pt x="968651" y="3683000"/>
                </a:moveTo>
                <a:lnTo>
                  <a:pt x="904935" y="3683000"/>
                </a:lnTo>
                <a:lnTo>
                  <a:pt x="904935" y="3784600"/>
                </a:lnTo>
                <a:lnTo>
                  <a:pt x="968651" y="3784600"/>
                </a:lnTo>
                <a:lnTo>
                  <a:pt x="968651" y="3683000"/>
                </a:lnTo>
                <a:close/>
              </a:path>
              <a:path w="4142740" h="7048500">
                <a:moveTo>
                  <a:pt x="2931460" y="3327400"/>
                </a:moveTo>
                <a:lnTo>
                  <a:pt x="2434397" y="3327400"/>
                </a:lnTo>
                <a:lnTo>
                  <a:pt x="2434397" y="3683000"/>
                </a:lnTo>
                <a:lnTo>
                  <a:pt x="3403048" y="3683000"/>
                </a:lnTo>
                <a:lnTo>
                  <a:pt x="3403048" y="3784600"/>
                </a:lnTo>
                <a:lnTo>
                  <a:pt x="3900122" y="3784600"/>
                </a:lnTo>
                <a:lnTo>
                  <a:pt x="3900122" y="3365500"/>
                </a:lnTo>
                <a:lnTo>
                  <a:pt x="2931460" y="3365500"/>
                </a:lnTo>
                <a:lnTo>
                  <a:pt x="2931460" y="3327400"/>
                </a:lnTo>
                <a:close/>
              </a:path>
              <a:path w="4142740" h="7048500">
                <a:moveTo>
                  <a:pt x="968651" y="3175000"/>
                </a:moveTo>
                <a:lnTo>
                  <a:pt x="904935" y="3175000"/>
                </a:lnTo>
                <a:lnTo>
                  <a:pt x="904935" y="3365500"/>
                </a:lnTo>
                <a:lnTo>
                  <a:pt x="968651" y="3365500"/>
                </a:lnTo>
                <a:lnTo>
                  <a:pt x="968651" y="3175000"/>
                </a:lnTo>
                <a:close/>
              </a:path>
              <a:path w="4142740" h="7048500">
                <a:moveTo>
                  <a:pt x="1707906" y="3009900"/>
                </a:moveTo>
                <a:lnTo>
                  <a:pt x="1210821" y="3009900"/>
                </a:lnTo>
                <a:lnTo>
                  <a:pt x="1210821" y="3365500"/>
                </a:lnTo>
                <a:lnTo>
                  <a:pt x="1707906" y="3365500"/>
                </a:lnTo>
                <a:lnTo>
                  <a:pt x="1707906" y="3327400"/>
                </a:lnTo>
                <a:lnTo>
                  <a:pt x="2931460" y="3327400"/>
                </a:lnTo>
                <a:lnTo>
                  <a:pt x="2931460" y="3022600"/>
                </a:lnTo>
                <a:lnTo>
                  <a:pt x="1707906" y="3022600"/>
                </a:lnTo>
                <a:lnTo>
                  <a:pt x="1707906" y="3009900"/>
                </a:lnTo>
                <a:close/>
              </a:path>
              <a:path w="4142740" h="7048500">
                <a:moveTo>
                  <a:pt x="3224613" y="3009900"/>
                </a:moveTo>
                <a:lnTo>
                  <a:pt x="3160877" y="3009900"/>
                </a:lnTo>
                <a:lnTo>
                  <a:pt x="3160877" y="3365500"/>
                </a:lnTo>
                <a:lnTo>
                  <a:pt x="3224613" y="3365500"/>
                </a:lnTo>
                <a:lnTo>
                  <a:pt x="3224613" y="3175000"/>
                </a:lnTo>
                <a:lnTo>
                  <a:pt x="3900122" y="3175000"/>
                </a:lnTo>
                <a:lnTo>
                  <a:pt x="3900122" y="3124200"/>
                </a:lnTo>
                <a:lnTo>
                  <a:pt x="3224613" y="3124200"/>
                </a:lnTo>
                <a:lnTo>
                  <a:pt x="3224613" y="3009900"/>
                </a:lnTo>
                <a:close/>
              </a:path>
              <a:path w="4142740" h="7048500">
                <a:moveTo>
                  <a:pt x="3900122" y="3175000"/>
                </a:moveTo>
                <a:lnTo>
                  <a:pt x="3403048" y="3175000"/>
                </a:lnTo>
                <a:lnTo>
                  <a:pt x="3403048" y="3365500"/>
                </a:lnTo>
                <a:lnTo>
                  <a:pt x="3900122" y="3365500"/>
                </a:lnTo>
                <a:lnTo>
                  <a:pt x="3900122" y="3175000"/>
                </a:lnTo>
                <a:close/>
              </a:path>
              <a:path w="4142740" h="7048500">
                <a:moveTo>
                  <a:pt x="968651" y="3009900"/>
                </a:moveTo>
                <a:lnTo>
                  <a:pt x="904935" y="3009900"/>
                </a:lnTo>
                <a:lnTo>
                  <a:pt x="904935" y="3124200"/>
                </a:lnTo>
                <a:lnTo>
                  <a:pt x="968651" y="3124200"/>
                </a:lnTo>
                <a:lnTo>
                  <a:pt x="968651" y="3009900"/>
                </a:lnTo>
                <a:close/>
              </a:path>
              <a:path w="4142740" h="7048500">
                <a:moveTo>
                  <a:pt x="3900122" y="3009900"/>
                </a:moveTo>
                <a:lnTo>
                  <a:pt x="3403048" y="3009900"/>
                </a:lnTo>
                <a:lnTo>
                  <a:pt x="3403048" y="3124200"/>
                </a:lnTo>
                <a:lnTo>
                  <a:pt x="3900122" y="3124200"/>
                </a:lnTo>
                <a:lnTo>
                  <a:pt x="3900122" y="3009900"/>
                </a:lnTo>
                <a:close/>
              </a:path>
              <a:path w="4142740" h="7048500">
                <a:moveTo>
                  <a:pt x="2931460" y="2667000"/>
                </a:moveTo>
                <a:lnTo>
                  <a:pt x="2434397" y="2667000"/>
                </a:lnTo>
                <a:lnTo>
                  <a:pt x="2434397" y="3022600"/>
                </a:lnTo>
                <a:lnTo>
                  <a:pt x="2931460" y="3022600"/>
                </a:lnTo>
                <a:lnTo>
                  <a:pt x="2931460" y="3009900"/>
                </a:lnTo>
                <a:lnTo>
                  <a:pt x="3900122" y="3009900"/>
                </a:lnTo>
                <a:lnTo>
                  <a:pt x="3900122" y="2705100"/>
                </a:lnTo>
                <a:lnTo>
                  <a:pt x="2931460" y="2705100"/>
                </a:lnTo>
                <a:lnTo>
                  <a:pt x="2931460" y="2667000"/>
                </a:lnTo>
                <a:close/>
              </a:path>
              <a:path w="4142740" h="7048500">
                <a:moveTo>
                  <a:pt x="968651" y="2514600"/>
                </a:moveTo>
                <a:lnTo>
                  <a:pt x="904935" y="2514600"/>
                </a:lnTo>
                <a:lnTo>
                  <a:pt x="904935" y="2705100"/>
                </a:lnTo>
                <a:lnTo>
                  <a:pt x="968651" y="2705100"/>
                </a:lnTo>
                <a:lnTo>
                  <a:pt x="968651" y="2514600"/>
                </a:lnTo>
                <a:close/>
              </a:path>
              <a:path w="4142740" h="7048500">
                <a:moveTo>
                  <a:pt x="2931460" y="2362200"/>
                </a:moveTo>
                <a:lnTo>
                  <a:pt x="1210821" y="2362200"/>
                </a:lnTo>
                <a:lnTo>
                  <a:pt x="1210821" y="2705100"/>
                </a:lnTo>
                <a:lnTo>
                  <a:pt x="1707906" y="2705100"/>
                </a:lnTo>
                <a:lnTo>
                  <a:pt x="1707906" y="2667000"/>
                </a:lnTo>
                <a:lnTo>
                  <a:pt x="2931460" y="2667000"/>
                </a:lnTo>
                <a:lnTo>
                  <a:pt x="2931460" y="2362200"/>
                </a:lnTo>
                <a:close/>
              </a:path>
              <a:path w="4142740" h="7048500">
                <a:moveTo>
                  <a:pt x="3224613" y="2362200"/>
                </a:moveTo>
                <a:lnTo>
                  <a:pt x="3160877" y="2362200"/>
                </a:lnTo>
                <a:lnTo>
                  <a:pt x="3160877" y="2705100"/>
                </a:lnTo>
                <a:lnTo>
                  <a:pt x="3224613" y="2705100"/>
                </a:lnTo>
                <a:lnTo>
                  <a:pt x="3224613" y="2514600"/>
                </a:lnTo>
                <a:lnTo>
                  <a:pt x="3900122" y="2514600"/>
                </a:lnTo>
                <a:lnTo>
                  <a:pt x="3900122" y="2463800"/>
                </a:lnTo>
                <a:lnTo>
                  <a:pt x="3224613" y="2463800"/>
                </a:lnTo>
                <a:lnTo>
                  <a:pt x="3224613" y="2362200"/>
                </a:lnTo>
                <a:close/>
              </a:path>
              <a:path w="4142740" h="7048500">
                <a:moveTo>
                  <a:pt x="3900122" y="2514600"/>
                </a:moveTo>
                <a:lnTo>
                  <a:pt x="3403048" y="2514600"/>
                </a:lnTo>
                <a:lnTo>
                  <a:pt x="3403048" y="2705100"/>
                </a:lnTo>
                <a:lnTo>
                  <a:pt x="3900122" y="2705100"/>
                </a:lnTo>
                <a:lnTo>
                  <a:pt x="3900122" y="2514600"/>
                </a:lnTo>
                <a:close/>
              </a:path>
              <a:path w="4142740" h="7048500">
                <a:moveTo>
                  <a:pt x="968651" y="2362200"/>
                </a:moveTo>
                <a:lnTo>
                  <a:pt x="904935" y="2362200"/>
                </a:lnTo>
                <a:lnTo>
                  <a:pt x="904935" y="2463800"/>
                </a:lnTo>
                <a:lnTo>
                  <a:pt x="968651" y="2463800"/>
                </a:lnTo>
                <a:lnTo>
                  <a:pt x="968651" y="2362200"/>
                </a:lnTo>
                <a:close/>
              </a:path>
              <a:path w="4142740" h="7048500">
                <a:moveTo>
                  <a:pt x="2931460" y="2019300"/>
                </a:moveTo>
                <a:lnTo>
                  <a:pt x="2434397" y="2019300"/>
                </a:lnTo>
                <a:lnTo>
                  <a:pt x="2434397" y="2362200"/>
                </a:lnTo>
                <a:lnTo>
                  <a:pt x="3403048" y="2362200"/>
                </a:lnTo>
                <a:lnTo>
                  <a:pt x="3403048" y="2463800"/>
                </a:lnTo>
                <a:lnTo>
                  <a:pt x="3900122" y="2463800"/>
                </a:lnTo>
                <a:lnTo>
                  <a:pt x="3900122" y="2044700"/>
                </a:lnTo>
                <a:lnTo>
                  <a:pt x="2931460" y="2044700"/>
                </a:lnTo>
                <a:lnTo>
                  <a:pt x="2931460" y="2019300"/>
                </a:lnTo>
                <a:close/>
              </a:path>
              <a:path w="4142740" h="7048500">
                <a:moveTo>
                  <a:pt x="968651" y="1866900"/>
                </a:moveTo>
                <a:lnTo>
                  <a:pt x="904935" y="1866900"/>
                </a:lnTo>
                <a:lnTo>
                  <a:pt x="904935" y="2044700"/>
                </a:lnTo>
                <a:lnTo>
                  <a:pt x="968651" y="2044700"/>
                </a:lnTo>
                <a:lnTo>
                  <a:pt x="968651" y="1866900"/>
                </a:lnTo>
                <a:close/>
              </a:path>
              <a:path w="4142740" h="7048500">
                <a:moveTo>
                  <a:pt x="2931460" y="1701800"/>
                </a:moveTo>
                <a:lnTo>
                  <a:pt x="1210821" y="1701800"/>
                </a:lnTo>
                <a:lnTo>
                  <a:pt x="1210821" y="2044700"/>
                </a:lnTo>
                <a:lnTo>
                  <a:pt x="1707906" y="2044700"/>
                </a:lnTo>
                <a:lnTo>
                  <a:pt x="1707906" y="2019300"/>
                </a:lnTo>
                <a:lnTo>
                  <a:pt x="2931460" y="2019300"/>
                </a:lnTo>
                <a:lnTo>
                  <a:pt x="2931460" y="1701800"/>
                </a:lnTo>
                <a:close/>
              </a:path>
              <a:path w="4142740" h="7048500">
                <a:moveTo>
                  <a:pt x="3224613" y="1701800"/>
                </a:moveTo>
                <a:lnTo>
                  <a:pt x="3160877" y="1701800"/>
                </a:lnTo>
                <a:lnTo>
                  <a:pt x="3160877" y="2044700"/>
                </a:lnTo>
                <a:lnTo>
                  <a:pt x="3224613" y="2044700"/>
                </a:lnTo>
                <a:lnTo>
                  <a:pt x="3224613" y="1866900"/>
                </a:lnTo>
                <a:lnTo>
                  <a:pt x="3900122" y="1866900"/>
                </a:lnTo>
                <a:lnTo>
                  <a:pt x="3900122" y="1816100"/>
                </a:lnTo>
                <a:lnTo>
                  <a:pt x="3224613" y="1816100"/>
                </a:lnTo>
                <a:lnTo>
                  <a:pt x="3224613" y="1701800"/>
                </a:lnTo>
                <a:close/>
              </a:path>
              <a:path w="4142740" h="7048500">
                <a:moveTo>
                  <a:pt x="3900122" y="1866900"/>
                </a:moveTo>
                <a:lnTo>
                  <a:pt x="3403048" y="1866900"/>
                </a:lnTo>
                <a:lnTo>
                  <a:pt x="3403048" y="2044700"/>
                </a:lnTo>
                <a:lnTo>
                  <a:pt x="3900122" y="2044700"/>
                </a:lnTo>
                <a:lnTo>
                  <a:pt x="3900122" y="1866900"/>
                </a:lnTo>
                <a:close/>
              </a:path>
              <a:path w="4142740" h="7048500">
                <a:moveTo>
                  <a:pt x="968651" y="1701800"/>
                </a:moveTo>
                <a:lnTo>
                  <a:pt x="904935" y="1701800"/>
                </a:lnTo>
                <a:lnTo>
                  <a:pt x="904935" y="1816100"/>
                </a:lnTo>
                <a:lnTo>
                  <a:pt x="968651" y="1816100"/>
                </a:lnTo>
                <a:lnTo>
                  <a:pt x="968651" y="1701800"/>
                </a:lnTo>
                <a:close/>
              </a:path>
              <a:path w="4142740" h="7048500">
                <a:moveTo>
                  <a:pt x="3900122" y="1701800"/>
                </a:moveTo>
                <a:lnTo>
                  <a:pt x="3403048" y="1701800"/>
                </a:lnTo>
                <a:lnTo>
                  <a:pt x="3403048" y="1816100"/>
                </a:lnTo>
                <a:lnTo>
                  <a:pt x="3900122" y="1816100"/>
                </a:lnTo>
                <a:lnTo>
                  <a:pt x="3900122" y="1701800"/>
                </a:lnTo>
                <a:close/>
              </a:path>
              <a:path w="4142740" h="7048500">
                <a:moveTo>
                  <a:pt x="2931460" y="1346200"/>
                </a:moveTo>
                <a:lnTo>
                  <a:pt x="2434397" y="1346200"/>
                </a:lnTo>
                <a:lnTo>
                  <a:pt x="2434397" y="1689100"/>
                </a:lnTo>
                <a:lnTo>
                  <a:pt x="3900122" y="1689100"/>
                </a:lnTo>
                <a:lnTo>
                  <a:pt x="3900122" y="1384300"/>
                </a:lnTo>
                <a:lnTo>
                  <a:pt x="2931460" y="1384300"/>
                </a:lnTo>
                <a:lnTo>
                  <a:pt x="2931460" y="1346200"/>
                </a:lnTo>
                <a:close/>
              </a:path>
              <a:path w="4142740" h="7048500">
                <a:moveTo>
                  <a:pt x="968651" y="1193800"/>
                </a:moveTo>
                <a:lnTo>
                  <a:pt x="904935" y="1193800"/>
                </a:lnTo>
                <a:lnTo>
                  <a:pt x="904935" y="1384300"/>
                </a:lnTo>
                <a:lnTo>
                  <a:pt x="968651" y="1384300"/>
                </a:lnTo>
                <a:lnTo>
                  <a:pt x="968651" y="1193800"/>
                </a:lnTo>
                <a:close/>
              </a:path>
              <a:path w="4142740" h="7048500">
                <a:moveTo>
                  <a:pt x="2931460" y="1028700"/>
                </a:moveTo>
                <a:lnTo>
                  <a:pt x="1210821" y="1028700"/>
                </a:lnTo>
                <a:lnTo>
                  <a:pt x="1210821" y="1384300"/>
                </a:lnTo>
                <a:lnTo>
                  <a:pt x="1707906" y="1384300"/>
                </a:lnTo>
                <a:lnTo>
                  <a:pt x="1707906" y="1346200"/>
                </a:lnTo>
                <a:lnTo>
                  <a:pt x="2931460" y="1346200"/>
                </a:lnTo>
                <a:lnTo>
                  <a:pt x="2931460" y="1028700"/>
                </a:lnTo>
                <a:close/>
              </a:path>
              <a:path w="4142740" h="7048500">
                <a:moveTo>
                  <a:pt x="3224613" y="1028700"/>
                </a:moveTo>
                <a:lnTo>
                  <a:pt x="3160877" y="1028700"/>
                </a:lnTo>
                <a:lnTo>
                  <a:pt x="3160877" y="1384300"/>
                </a:lnTo>
                <a:lnTo>
                  <a:pt x="3224613" y="1384300"/>
                </a:lnTo>
                <a:lnTo>
                  <a:pt x="3224613" y="1193800"/>
                </a:lnTo>
                <a:lnTo>
                  <a:pt x="3900122" y="1193800"/>
                </a:lnTo>
                <a:lnTo>
                  <a:pt x="3900122" y="1130300"/>
                </a:lnTo>
                <a:lnTo>
                  <a:pt x="3224613" y="1130300"/>
                </a:lnTo>
                <a:lnTo>
                  <a:pt x="3224613" y="1028700"/>
                </a:lnTo>
                <a:close/>
              </a:path>
              <a:path w="4142740" h="7048500">
                <a:moveTo>
                  <a:pt x="3900122" y="1193800"/>
                </a:moveTo>
                <a:lnTo>
                  <a:pt x="3403048" y="1193800"/>
                </a:lnTo>
                <a:lnTo>
                  <a:pt x="3403048" y="1384300"/>
                </a:lnTo>
                <a:lnTo>
                  <a:pt x="3900122" y="1384300"/>
                </a:lnTo>
                <a:lnTo>
                  <a:pt x="3900122" y="1193800"/>
                </a:lnTo>
                <a:close/>
              </a:path>
              <a:path w="4142740" h="7048500">
                <a:moveTo>
                  <a:pt x="968651" y="1028700"/>
                </a:moveTo>
                <a:lnTo>
                  <a:pt x="904935" y="1028700"/>
                </a:lnTo>
                <a:lnTo>
                  <a:pt x="904935" y="1130300"/>
                </a:lnTo>
                <a:lnTo>
                  <a:pt x="968651" y="1130300"/>
                </a:lnTo>
                <a:lnTo>
                  <a:pt x="968651" y="1028700"/>
                </a:lnTo>
                <a:close/>
              </a:path>
              <a:path w="4142740" h="7048500">
                <a:moveTo>
                  <a:pt x="3900122" y="1028700"/>
                </a:moveTo>
                <a:lnTo>
                  <a:pt x="3403048" y="1028700"/>
                </a:lnTo>
                <a:lnTo>
                  <a:pt x="3403048" y="1130300"/>
                </a:lnTo>
                <a:lnTo>
                  <a:pt x="3900122" y="1130300"/>
                </a:lnTo>
                <a:lnTo>
                  <a:pt x="3900122" y="1028700"/>
                </a:lnTo>
                <a:close/>
              </a:path>
              <a:path w="4142740" h="7048500">
                <a:moveTo>
                  <a:pt x="2077517" y="0"/>
                </a:moveTo>
                <a:lnTo>
                  <a:pt x="2064774" y="0"/>
                </a:lnTo>
                <a:lnTo>
                  <a:pt x="1338283" y="254000"/>
                </a:lnTo>
                <a:lnTo>
                  <a:pt x="1338283" y="266700"/>
                </a:lnTo>
                <a:lnTo>
                  <a:pt x="0" y="723900"/>
                </a:lnTo>
                <a:lnTo>
                  <a:pt x="0" y="838200"/>
                </a:lnTo>
                <a:lnTo>
                  <a:pt x="4142292" y="838200"/>
                </a:lnTo>
                <a:lnTo>
                  <a:pt x="4142292" y="787400"/>
                </a:lnTo>
                <a:lnTo>
                  <a:pt x="2064774" y="787400"/>
                </a:lnTo>
                <a:lnTo>
                  <a:pt x="2021521" y="774700"/>
                </a:lnTo>
                <a:lnTo>
                  <a:pt x="1982163" y="749300"/>
                </a:lnTo>
                <a:lnTo>
                  <a:pt x="1948470" y="723900"/>
                </a:lnTo>
                <a:lnTo>
                  <a:pt x="1922213" y="685800"/>
                </a:lnTo>
                <a:lnTo>
                  <a:pt x="1905160" y="635000"/>
                </a:lnTo>
                <a:lnTo>
                  <a:pt x="1899083" y="596900"/>
                </a:lnTo>
                <a:lnTo>
                  <a:pt x="1905160" y="546100"/>
                </a:lnTo>
                <a:lnTo>
                  <a:pt x="1922213" y="508000"/>
                </a:lnTo>
                <a:lnTo>
                  <a:pt x="1948470" y="469900"/>
                </a:lnTo>
                <a:lnTo>
                  <a:pt x="1982163" y="444500"/>
                </a:lnTo>
                <a:lnTo>
                  <a:pt x="2021521" y="419100"/>
                </a:lnTo>
                <a:lnTo>
                  <a:pt x="3241608" y="419100"/>
                </a:lnTo>
                <a:lnTo>
                  <a:pt x="2791265" y="266700"/>
                </a:lnTo>
                <a:lnTo>
                  <a:pt x="2791265" y="254000"/>
                </a:lnTo>
                <a:lnTo>
                  <a:pt x="2077517" y="0"/>
                </a:lnTo>
                <a:close/>
              </a:path>
              <a:path w="4142740" h="7048500">
                <a:moveTo>
                  <a:pt x="3241608" y="419100"/>
                </a:moveTo>
                <a:lnTo>
                  <a:pt x="2113396" y="419100"/>
                </a:lnTo>
                <a:lnTo>
                  <a:pt x="2156353" y="444500"/>
                </a:lnTo>
                <a:lnTo>
                  <a:pt x="2192229" y="469900"/>
                </a:lnTo>
                <a:lnTo>
                  <a:pt x="2219607" y="508000"/>
                </a:lnTo>
                <a:lnTo>
                  <a:pt x="2237072" y="546100"/>
                </a:lnTo>
                <a:lnTo>
                  <a:pt x="2243209" y="596900"/>
                </a:lnTo>
                <a:lnTo>
                  <a:pt x="2237072" y="635000"/>
                </a:lnTo>
                <a:lnTo>
                  <a:pt x="2219607" y="685800"/>
                </a:lnTo>
                <a:lnTo>
                  <a:pt x="2192229" y="723900"/>
                </a:lnTo>
                <a:lnTo>
                  <a:pt x="2156353" y="749300"/>
                </a:lnTo>
                <a:lnTo>
                  <a:pt x="2113396" y="774700"/>
                </a:lnTo>
                <a:lnTo>
                  <a:pt x="2064774" y="787400"/>
                </a:lnTo>
                <a:lnTo>
                  <a:pt x="4142292" y="787400"/>
                </a:lnTo>
                <a:lnTo>
                  <a:pt x="4142292" y="723900"/>
                </a:lnTo>
                <a:lnTo>
                  <a:pt x="3241608" y="419100"/>
                </a:lnTo>
                <a:close/>
              </a:path>
            </a:pathLst>
          </a:custGeom>
          <a:solidFill>
            <a:srgbClr val="0082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523200" y="9897646"/>
            <a:ext cx="11643" cy="232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076441" y="8610728"/>
            <a:ext cx="681355" cy="0"/>
          </a:xfrm>
          <a:custGeom>
            <a:avLst/>
            <a:gdLst/>
            <a:ahLst/>
            <a:cxnLst/>
            <a:rect l="l" t="t" r="r" b="b"/>
            <a:pathLst>
              <a:path w="681354">
                <a:moveTo>
                  <a:pt x="0" y="0"/>
                </a:moveTo>
                <a:lnTo>
                  <a:pt x="680879" y="0"/>
                </a:lnTo>
              </a:path>
            </a:pathLst>
          </a:custGeom>
          <a:ln w="23287">
            <a:solidFill>
              <a:srgbClr val="72BF44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807364" y="8684576"/>
            <a:ext cx="0" cy="717550"/>
          </a:xfrm>
          <a:custGeom>
            <a:avLst/>
            <a:gdLst/>
            <a:ahLst/>
            <a:cxnLst/>
            <a:rect l="l" t="t" r="r" b="b"/>
            <a:pathLst>
              <a:path h="717550">
                <a:moveTo>
                  <a:pt x="0" y="0"/>
                </a:moveTo>
                <a:lnTo>
                  <a:pt x="0" y="717035"/>
                </a:lnTo>
              </a:path>
            </a:pathLst>
          </a:custGeom>
          <a:ln w="23287">
            <a:solidFill>
              <a:srgbClr val="72BF44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882433" y="9454340"/>
            <a:ext cx="514350" cy="0"/>
          </a:xfrm>
          <a:custGeom>
            <a:avLst/>
            <a:gdLst/>
            <a:ahLst/>
            <a:cxnLst/>
            <a:rect l="l" t="t" r="r" b="b"/>
            <a:pathLst>
              <a:path w="514350">
                <a:moveTo>
                  <a:pt x="0" y="0"/>
                </a:moveTo>
                <a:lnTo>
                  <a:pt x="513827" y="0"/>
                </a:lnTo>
              </a:path>
            </a:pathLst>
          </a:custGeom>
          <a:ln w="23287">
            <a:solidFill>
              <a:srgbClr val="72BF44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006605" y="8610728"/>
            <a:ext cx="30480" cy="0"/>
          </a:xfrm>
          <a:custGeom>
            <a:avLst/>
            <a:gdLst/>
            <a:ahLst/>
            <a:cxnLst/>
            <a:rect l="l" t="t" r="r" b="b"/>
            <a:pathLst>
              <a:path w="30479">
                <a:moveTo>
                  <a:pt x="0" y="0"/>
                </a:moveTo>
                <a:lnTo>
                  <a:pt x="30260" y="0"/>
                </a:lnTo>
              </a:path>
            </a:pathLst>
          </a:custGeom>
          <a:ln w="23287">
            <a:solidFill>
              <a:srgbClr val="72BF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777106" y="8610728"/>
            <a:ext cx="30480" cy="31750"/>
          </a:xfrm>
          <a:custGeom>
            <a:avLst/>
            <a:gdLst/>
            <a:ahLst/>
            <a:cxnLst/>
            <a:rect l="l" t="t" r="r" b="b"/>
            <a:pathLst>
              <a:path w="30479" h="31750">
                <a:moveTo>
                  <a:pt x="0" y="0"/>
                </a:moveTo>
                <a:lnTo>
                  <a:pt x="30260" y="0"/>
                </a:lnTo>
                <a:lnTo>
                  <a:pt x="30260" y="31601"/>
                </a:lnTo>
              </a:path>
            </a:pathLst>
          </a:custGeom>
          <a:ln w="23287">
            <a:solidFill>
              <a:srgbClr val="72BF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2807367" y="9422745"/>
            <a:ext cx="32384" cy="31750"/>
          </a:xfrm>
          <a:custGeom>
            <a:avLst/>
            <a:gdLst/>
            <a:ahLst/>
            <a:cxnLst/>
            <a:rect l="l" t="t" r="r" b="b"/>
            <a:pathLst>
              <a:path w="32384" h="31750">
                <a:moveTo>
                  <a:pt x="0" y="0"/>
                </a:moveTo>
                <a:lnTo>
                  <a:pt x="0" y="31590"/>
                </a:lnTo>
                <a:lnTo>
                  <a:pt x="31999" y="31590"/>
                </a:lnTo>
              </a:path>
            </a:pathLst>
          </a:custGeom>
          <a:ln w="23287">
            <a:solidFill>
              <a:srgbClr val="72BF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3417788" y="9454336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0" y="0"/>
                </a:moveTo>
                <a:lnTo>
                  <a:pt x="31999" y="0"/>
                </a:lnTo>
              </a:path>
            </a:pathLst>
          </a:custGeom>
          <a:ln w="23287">
            <a:solidFill>
              <a:srgbClr val="72BF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079185" y="8363293"/>
            <a:ext cx="809625" cy="0"/>
          </a:xfrm>
          <a:custGeom>
            <a:avLst/>
            <a:gdLst/>
            <a:ahLst/>
            <a:cxnLst/>
            <a:rect l="l" t="t" r="r" b="b"/>
            <a:pathLst>
              <a:path w="809625">
                <a:moveTo>
                  <a:pt x="0" y="0"/>
                </a:moveTo>
                <a:lnTo>
                  <a:pt x="809326" y="0"/>
                </a:lnTo>
              </a:path>
            </a:pathLst>
          </a:custGeom>
          <a:ln w="23287">
            <a:solidFill>
              <a:srgbClr val="72BF44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940392" y="8438930"/>
            <a:ext cx="0" cy="86360"/>
          </a:xfrm>
          <a:custGeom>
            <a:avLst/>
            <a:gdLst/>
            <a:ahLst/>
            <a:cxnLst/>
            <a:rect l="l" t="t" r="r" b="b"/>
            <a:pathLst>
              <a:path h="86359">
                <a:moveTo>
                  <a:pt x="0" y="0"/>
                </a:moveTo>
                <a:lnTo>
                  <a:pt x="0" y="86112"/>
                </a:lnTo>
              </a:path>
            </a:pathLst>
          </a:custGeom>
          <a:ln w="23287">
            <a:solidFill>
              <a:srgbClr val="72BF44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3011565" y="8578957"/>
            <a:ext cx="387350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286" y="0"/>
                </a:lnTo>
              </a:path>
            </a:pathLst>
          </a:custGeom>
          <a:ln w="23287">
            <a:solidFill>
              <a:srgbClr val="72BF44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2006605" y="8363293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>
                <a:moveTo>
                  <a:pt x="0" y="0"/>
                </a:moveTo>
                <a:lnTo>
                  <a:pt x="31171" y="0"/>
                </a:lnTo>
              </a:path>
            </a:pathLst>
          </a:custGeom>
          <a:ln w="23287">
            <a:solidFill>
              <a:srgbClr val="72BF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909217" y="8363293"/>
            <a:ext cx="31750" cy="32384"/>
          </a:xfrm>
          <a:custGeom>
            <a:avLst/>
            <a:gdLst/>
            <a:ahLst/>
            <a:cxnLst/>
            <a:rect l="l" t="t" r="r" b="b"/>
            <a:pathLst>
              <a:path w="31750" h="32384">
                <a:moveTo>
                  <a:pt x="0" y="0"/>
                </a:moveTo>
                <a:lnTo>
                  <a:pt x="31171" y="0"/>
                </a:lnTo>
                <a:lnTo>
                  <a:pt x="31171" y="32187"/>
                </a:lnTo>
              </a:path>
            </a:pathLst>
          </a:custGeom>
          <a:ln w="23287">
            <a:solidFill>
              <a:srgbClr val="72BF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2940389" y="8546753"/>
            <a:ext cx="31115" cy="32384"/>
          </a:xfrm>
          <a:custGeom>
            <a:avLst/>
            <a:gdLst/>
            <a:ahLst/>
            <a:cxnLst/>
            <a:rect l="l" t="t" r="r" b="b"/>
            <a:pathLst>
              <a:path w="31115" h="32384">
                <a:moveTo>
                  <a:pt x="0" y="0"/>
                </a:moveTo>
                <a:lnTo>
                  <a:pt x="0" y="32208"/>
                </a:lnTo>
                <a:lnTo>
                  <a:pt x="30711" y="32208"/>
                </a:lnTo>
              </a:path>
            </a:pathLst>
          </a:custGeom>
          <a:ln w="23287">
            <a:solidFill>
              <a:srgbClr val="72BF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3419086" y="8578961"/>
            <a:ext cx="31115" cy="0"/>
          </a:xfrm>
          <a:custGeom>
            <a:avLst/>
            <a:gdLst/>
            <a:ahLst/>
            <a:cxnLst/>
            <a:rect l="l" t="t" r="r" b="b"/>
            <a:pathLst>
              <a:path w="31115">
                <a:moveTo>
                  <a:pt x="0" y="0"/>
                </a:moveTo>
                <a:lnTo>
                  <a:pt x="30700" y="0"/>
                </a:lnTo>
              </a:path>
            </a:pathLst>
          </a:custGeom>
          <a:ln w="23287">
            <a:solidFill>
              <a:srgbClr val="72BF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442068" y="3638923"/>
            <a:ext cx="1058545" cy="0"/>
          </a:xfrm>
          <a:custGeom>
            <a:avLst/>
            <a:gdLst/>
            <a:ahLst/>
            <a:cxnLst/>
            <a:rect l="l" t="t" r="r" b="b"/>
            <a:pathLst>
              <a:path w="1058544">
                <a:moveTo>
                  <a:pt x="1058020" y="0"/>
                </a:moveTo>
                <a:lnTo>
                  <a:pt x="0" y="0"/>
                </a:lnTo>
              </a:path>
            </a:pathLst>
          </a:custGeom>
          <a:ln w="23287">
            <a:solidFill>
              <a:srgbClr val="72BF44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388129" y="3711482"/>
            <a:ext cx="2540" cy="3402329"/>
          </a:xfrm>
          <a:custGeom>
            <a:avLst/>
            <a:gdLst/>
            <a:ahLst/>
            <a:cxnLst/>
            <a:rect l="l" t="t" r="r" b="b"/>
            <a:pathLst>
              <a:path w="2540" h="3402329">
                <a:moveTo>
                  <a:pt x="0" y="0"/>
                </a:moveTo>
                <a:lnTo>
                  <a:pt x="2230" y="3402221"/>
                </a:lnTo>
              </a:path>
            </a:pathLst>
          </a:custGeom>
          <a:ln w="23287">
            <a:solidFill>
              <a:srgbClr val="72BF44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056870" y="7167319"/>
            <a:ext cx="267335" cy="7620"/>
          </a:xfrm>
          <a:custGeom>
            <a:avLst/>
            <a:gdLst/>
            <a:ahLst/>
            <a:cxnLst/>
            <a:rect l="l" t="t" r="r" b="b"/>
            <a:pathLst>
              <a:path w="267334" h="7620">
                <a:moveTo>
                  <a:pt x="-11643" y="3539"/>
                </a:moveTo>
                <a:lnTo>
                  <a:pt x="278933" y="3539"/>
                </a:lnTo>
              </a:path>
            </a:pathLst>
          </a:custGeom>
          <a:ln w="30365">
            <a:solidFill>
              <a:srgbClr val="72BF44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3543607" y="3638923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32229" y="0"/>
                </a:moveTo>
                <a:lnTo>
                  <a:pt x="0" y="0"/>
                </a:lnTo>
              </a:path>
            </a:pathLst>
          </a:custGeom>
          <a:ln w="23287">
            <a:solidFill>
              <a:srgbClr val="72BF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388082" y="3638923"/>
            <a:ext cx="32384" cy="31750"/>
          </a:xfrm>
          <a:custGeom>
            <a:avLst/>
            <a:gdLst/>
            <a:ahLst/>
            <a:cxnLst/>
            <a:rect l="l" t="t" r="r" b="b"/>
            <a:pathLst>
              <a:path w="32384" h="31750">
                <a:moveTo>
                  <a:pt x="32229" y="0"/>
                </a:moveTo>
                <a:lnTo>
                  <a:pt x="0" y="0"/>
                </a:lnTo>
                <a:lnTo>
                  <a:pt x="20" y="31171"/>
                </a:lnTo>
              </a:path>
            </a:pathLst>
          </a:custGeom>
          <a:ln w="23287">
            <a:solidFill>
              <a:srgbClr val="72BF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361340" y="7134398"/>
            <a:ext cx="29209" cy="32384"/>
          </a:xfrm>
          <a:custGeom>
            <a:avLst/>
            <a:gdLst/>
            <a:ahLst/>
            <a:cxnLst/>
            <a:rect l="l" t="t" r="r" b="b"/>
            <a:pathLst>
              <a:path w="29209" h="32384">
                <a:moveTo>
                  <a:pt x="29035" y="0"/>
                </a:moveTo>
                <a:lnTo>
                  <a:pt x="29056" y="31171"/>
                </a:lnTo>
                <a:lnTo>
                  <a:pt x="0" y="31936"/>
                </a:lnTo>
              </a:path>
            </a:pathLst>
          </a:custGeom>
          <a:ln w="23287">
            <a:solidFill>
              <a:srgbClr val="72BF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009225" y="7174889"/>
            <a:ext cx="29209" cy="1270"/>
          </a:xfrm>
          <a:custGeom>
            <a:avLst/>
            <a:gdLst/>
            <a:ahLst/>
            <a:cxnLst/>
            <a:rect l="l" t="t" r="r" b="b"/>
            <a:pathLst>
              <a:path w="29209" h="1270">
                <a:moveTo>
                  <a:pt x="-11643" y="382"/>
                </a:moveTo>
                <a:lnTo>
                  <a:pt x="40700" y="382"/>
                </a:lnTo>
              </a:path>
            </a:pathLst>
          </a:custGeom>
          <a:ln w="24051">
            <a:solidFill>
              <a:srgbClr val="72BF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78537" y="7404756"/>
            <a:ext cx="378460" cy="0"/>
          </a:xfrm>
          <a:custGeom>
            <a:avLst/>
            <a:gdLst/>
            <a:ahLst/>
            <a:cxnLst/>
            <a:rect l="l" t="t" r="r" b="b"/>
            <a:pathLst>
              <a:path w="378459">
                <a:moveTo>
                  <a:pt x="0" y="0"/>
                </a:moveTo>
                <a:lnTo>
                  <a:pt x="378103" y="0"/>
                </a:lnTo>
              </a:path>
            </a:pathLst>
          </a:custGeom>
          <a:ln w="23287">
            <a:solidFill>
              <a:srgbClr val="72BF44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503814" y="4620052"/>
            <a:ext cx="2540" cy="2711450"/>
          </a:xfrm>
          <a:custGeom>
            <a:avLst/>
            <a:gdLst/>
            <a:ahLst/>
            <a:cxnLst/>
            <a:rect l="l" t="t" r="r" b="b"/>
            <a:pathLst>
              <a:path w="2540" h="2711450">
                <a:moveTo>
                  <a:pt x="2481" y="2711132"/>
                </a:moveTo>
                <a:lnTo>
                  <a:pt x="0" y="0"/>
                </a:lnTo>
              </a:path>
            </a:pathLst>
          </a:custGeom>
          <a:ln w="23287">
            <a:solidFill>
              <a:srgbClr val="72BF44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575418" y="4567504"/>
            <a:ext cx="902335" cy="0"/>
          </a:xfrm>
          <a:custGeom>
            <a:avLst/>
            <a:gdLst/>
            <a:ahLst/>
            <a:cxnLst/>
            <a:rect l="l" t="t" r="r" b="b"/>
            <a:pathLst>
              <a:path w="902334">
                <a:moveTo>
                  <a:pt x="0" y="0"/>
                </a:moveTo>
                <a:lnTo>
                  <a:pt x="902213" y="0"/>
                </a:lnTo>
              </a:path>
            </a:pathLst>
          </a:custGeom>
          <a:ln w="23287">
            <a:solidFill>
              <a:srgbClr val="72BF44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2009199" y="7404756"/>
            <a:ext cx="30480" cy="0"/>
          </a:xfrm>
          <a:custGeom>
            <a:avLst/>
            <a:gdLst/>
            <a:ahLst/>
            <a:cxnLst/>
            <a:rect l="l" t="t" r="r" b="b"/>
            <a:pathLst>
              <a:path w="30479">
                <a:moveTo>
                  <a:pt x="0" y="0"/>
                </a:moveTo>
                <a:lnTo>
                  <a:pt x="30093" y="0"/>
                </a:lnTo>
              </a:path>
            </a:pathLst>
          </a:custGeom>
          <a:ln w="23287">
            <a:solidFill>
              <a:srgbClr val="72BF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2476264" y="7373249"/>
            <a:ext cx="30480" cy="31750"/>
          </a:xfrm>
          <a:custGeom>
            <a:avLst/>
            <a:gdLst/>
            <a:ahLst/>
            <a:cxnLst/>
            <a:rect l="l" t="t" r="r" b="b"/>
            <a:pathLst>
              <a:path w="30479" h="31750">
                <a:moveTo>
                  <a:pt x="0" y="31506"/>
                </a:moveTo>
                <a:lnTo>
                  <a:pt x="30093" y="31506"/>
                </a:lnTo>
                <a:lnTo>
                  <a:pt x="30072" y="0"/>
                </a:lnTo>
              </a:path>
            </a:pathLst>
          </a:custGeom>
          <a:ln w="23287">
            <a:solidFill>
              <a:srgbClr val="72BF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2503770" y="4567502"/>
            <a:ext cx="31115" cy="31750"/>
          </a:xfrm>
          <a:custGeom>
            <a:avLst/>
            <a:gdLst/>
            <a:ahLst/>
            <a:cxnLst/>
            <a:rect l="l" t="t" r="r" b="b"/>
            <a:pathLst>
              <a:path w="31115" h="31750">
                <a:moveTo>
                  <a:pt x="31" y="31517"/>
                </a:moveTo>
                <a:lnTo>
                  <a:pt x="0" y="0"/>
                </a:lnTo>
                <a:lnTo>
                  <a:pt x="30857" y="0"/>
                </a:lnTo>
              </a:path>
            </a:pathLst>
          </a:custGeom>
          <a:ln w="23287">
            <a:solidFill>
              <a:srgbClr val="72BF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3498024" y="4567502"/>
            <a:ext cx="31115" cy="0"/>
          </a:xfrm>
          <a:custGeom>
            <a:avLst/>
            <a:gdLst/>
            <a:ahLst/>
            <a:cxnLst/>
            <a:rect l="l" t="t" r="r" b="b"/>
            <a:pathLst>
              <a:path w="31115">
                <a:moveTo>
                  <a:pt x="0" y="0"/>
                </a:moveTo>
                <a:lnTo>
                  <a:pt x="30868" y="0"/>
                </a:lnTo>
              </a:path>
            </a:pathLst>
          </a:custGeom>
          <a:ln w="23287">
            <a:solidFill>
              <a:srgbClr val="72BF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3449789" y="6229874"/>
            <a:ext cx="795020" cy="791845"/>
          </a:xfrm>
          <a:custGeom>
            <a:avLst/>
            <a:gdLst/>
            <a:ahLst/>
            <a:cxnLst/>
            <a:rect l="l" t="t" r="r" b="b"/>
            <a:pathLst>
              <a:path w="795019" h="791845">
                <a:moveTo>
                  <a:pt x="397328" y="0"/>
                </a:moveTo>
                <a:lnTo>
                  <a:pt x="350993" y="2663"/>
                </a:lnTo>
                <a:lnTo>
                  <a:pt x="306227" y="10455"/>
                </a:lnTo>
                <a:lnTo>
                  <a:pt x="263329" y="23080"/>
                </a:lnTo>
                <a:lnTo>
                  <a:pt x="222597" y="40239"/>
                </a:lnTo>
                <a:lnTo>
                  <a:pt x="184329" y="61636"/>
                </a:lnTo>
                <a:lnTo>
                  <a:pt x="148824" y="86973"/>
                </a:lnTo>
                <a:lnTo>
                  <a:pt x="116378" y="115954"/>
                </a:lnTo>
                <a:lnTo>
                  <a:pt x="87291" y="148281"/>
                </a:lnTo>
                <a:lnTo>
                  <a:pt x="61861" y="183658"/>
                </a:lnTo>
                <a:lnTo>
                  <a:pt x="40386" y="221787"/>
                </a:lnTo>
                <a:lnTo>
                  <a:pt x="23164" y="262371"/>
                </a:lnTo>
                <a:lnTo>
                  <a:pt x="10494" y="305113"/>
                </a:lnTo>
                <a:lnTo>
                  <a:pt x="2673" y="349716"/>
                </a:lnTo>
                <a:lnTo>
                  <a:pt x="0" y="395883"/>
                </a:lnTo>
                <a:lnTo>
                  <a:pt x="2673" y="442047"/>
                </a:lnTo>
                <a:lnTo>
                  <a:pt x="10494" y="486648"/>
                </a:lnTo>
                <a:lnTo>
                  <a:pt x="23164" y="529388"/>
                </a:lnTo>
                <a:lnTo>
                  <a:pt x="40386" y="569970"/>
                </a:lnTo>
                <a:lnTo>
                  <a:pt x="61861" y="608097"/>
                </a:lnTo>
                <a:lnTo>
                  <a:pt x="87291" y="643471"/>
                </a:lnTo>
                <a:lnTo>
                  <a:pt x="116378" y="675797"/>
                </a:lnTo>
                <a:lnTo>
                  <a:pt x="148824" y="704776"/>
                </a:lnTo>
                <a:lnTo>
                  <a:pt x="184329" y="730112"/>
                </a:lnTo>
                <a:lnTo>
                  <a:pt x="222597" y="751508"/>
                </a:lnTo>
                <a:lnTo>
                  <a:pt x="263329" y="768666"/>
                </a:lnTo>
                <a:lnTo>
                  <a:pt x="306227" y="781290"/>
                </a:lnTo>
                <a:lnTo>
                  <a:pt x="350993" y="789082"/>
                </a:lnTo>
                <a:lnTo>
                  <a:pt x="397328" y="791745"/>
                </a:lnTo>
                <a:lnTo>
                  <a:pt x="443661" y="789082"/>
                </a:lnTo>
                <a:lnTo>
                  <a:pt x="488424" y="781290"/>
                </a:lnTo>
                <a:lnTo>
                  <a:pt x="531321" y="768666"/>
                </a:lnTo>
                <a:lnTo>
                  <a:pt x="572051" y="751508"/>
                </a:lnTo>
                <a:lnTo>
                  <a:pt x="610318" y="730112"/>
                </a:lnTo>
                <a:lnTo>
                  <a:pt x="645823" y="704776"/>
                </a:lnTo>
                <a:lnTo>
                  <a:pt x="678268" y="675797"/>
                </a:lnTo>
                <a:lnTo>
                  <a:pt x="707354" y="643471"/>
                </a:lnTo>
                <a:lnTo>
                  <a:pt x="732784" y="608097"/>
                </a:lnTo>
                <a:lnTo>
                  <a:pt x="754259" y="569970"/>
                </a:lnTo>
                <a:lnTo>
                  <a:pt x="771481" y="529388"/>
                </a:lnTo>
                <a:lnTo>
                  <a:pt x="784151" y="486648"/>
                </a:lnTo>
                <a:lnTo>
                  <a:pt x="791972" y="442047"/>
                </a:lnTo>
                <a:lnTo>
                  <a:pt x="794645" y="395883"/>
                </a:lnTo>
                <a:lnTo>
                  <a:pt x="791972" y="349716"/>
                </a:lnTo>
                <a:lnTo>
                  <a:pt x="784151" y="305113"/>
                </a:lnTo>
                <a:lnTo>
                  <a:pt x="771481" y="262371"/>
                </a:lnTo>
                <a:lnTo>
                  <a:pt x="754259" y="221787"/>
                </a:lnTo>
                <a:lnTo>
                  <a:pt x="732784" y="183658"/>
                </a:lnTo>
                <a:lnTo>
                  <a:pt x="707354" y="148281"/>
                </a:lnTo>
                <a:lnTo>
                  <a:pt x="678268" y="115954"/>
                </a:lnTo>
                <a:lnTo>
                  <a:pt x="645823" y="86973"/>
                </a:lnTo>
                <a:lnTo>
                  <a:pt x="610318" y="61636"/>
                </a:lnTo>
                <a:lnTo>
                  <a:pt x="572051" y="40239"/>
                </a:lnTo>
                <a:lnTo>
                  <a:pt x="531321" y="23080"/>
                </a:lnTo>
                <a:lnTo>
                  <a:pt x="488424" y="10455"/>
                </a:lnTo>
                <a:lnTo>
                  <a:pt x="443661" y="2663"/>
                </a:lnTo>
                <a:lnTo>
                  <a:pt x="397328" y="0"/>
                </a:lnTo>
                <a:close/>
              </a:path>
            </a:pathLst>
          </a:custGeom>
          <a:solidFill>
            <a:srgbClr val="72BF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3580329" y="6384884"/>
            <a:ext cx="537355" cy="4437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3449786" y="7180898"/>
            <a:ext cx="795020" cy="791845"/>
          </a:xfrm>
          <a:custGeom>
            <a:avLst/>
            <a:gdLst/>
            <a:ahLst/>
            <a:cxnLst/>
            <a:rect l="l" t="t" r="r" b="b"/>
            <a:pathLst>
              <a:path w="795019" h="791845">
                <a:moveTo>
                  <a:pt x="397328" y="0"/>
                </a:moveTo>
                <a:lnTo>
                  <a:pt x="350993" y="2663"/>
                </a:lnTo>
                <a:lnTo>
                  <a:pt x="306227" y="10456"/>
                </a:lnTo>
                <a:lnTo>
                  <a:pt x="263329" y="23081"/>
                </a:lnTo>
                <a:lnTo>
                  <a:pt x="222597" y="40241"/>
                </a:lnTo>
                <a:lnTo>
                  <a:pt x="184329" y="61638"/>
                </a:lnTo>
                <a:lnTo>
                  <a:pt x="148824" y="86976"/>
                </a:lnTo>
                <a:lnTo>
                  <a:pt x="116378" y="115958"/>
                </a:lnTo>
                <a:lnTo>
                  <a:pt x="87291" y="148286"/>
                </a:lnTo>
                <a:lnTo>
                  <a:pt x="61861" y="183663"/>
                </a:lnTo>
                <a:lnTo>
                  <a:pt x="40386" y="221791"/>
                </a:lnTo>
                <a:lnTo>
                  <a:pt x="23164" y="262375"/>
                </a:lnTo>
                <a:lnTo>
                  <a:pt x="10494" y="305116"/>
                </a:lnTo>
                <a:lnTo>
                  <a:pt x="2673" y="349718"/>
                </a:lnTo>
                <a:lnTo>
                  <a:pt x="0" y="395883"/>
                </a:lnTo>
                <a:lnTo>
                  <a:pt x="2673" y="442048"/>
                </a:lnTo>
                <a:lnTo>
                  <a:pt x="10494" y="486649"/>
                </a:lnTo>
                <a:lnTo>
                  <a:pt x="23164" y="529390"/>
                </a:lnTo>
                <a:lnTo>
                  <a:pt x="40386" y="569974"/>
                </a:lnTo>
                <a:lnTo>
                  <a:pt x="61861" y="608103"/>
                </a:lnTo>
                <a:lnTo>
                  <a:pt x="87291" y="643480"/>
                </a:lnTo>
                <a:lnTo>
                  <a:pt x="116378" y="675807"/>
                </a:lnTo>
                <a:lnTo>
                  <a:pt x="148824" y="704789"/>
                </a:lnTo>
                <a:lnTo>
                  <a:pt x="184329" y="730127"/>
                </a:lnTo>
                <a:lnTo>
                  <a:pt x="222597" y="751525"/>
                </a:lnTo>
                <a:lnTo>
                  <a:pt x="263329" y="768684"/>
                </a:lnTo>
                <a:lnTo>
                  <a:pt x="306227" y="781309"/>
                </a:lnTo>
                <a:lnTo>
                  <a:pt x="350993" y="789102"/>
                </a:lnTo>
                <a:lnTo>
                  <a:pt x="397328" y="791766"/>
                </a:lnTo>
                <a:lnTo>
                  <a:pt x="443661" y="789102"/>
                </a:lnTo>
                <a:lnTo>
                  <a:pt x="488424" y="781309"/>
                </a:lnTo>
                <a:lnTo>
                  <a:pt x="531321" y="768684"/>
                </a:lnTo>
                <a:lnTo>
                  <a:pt x="572051" y="751525"/>
                </a:lnTo>
                <a:lnTo>
                  <a:pt x="610318" y="730127"/>
                </a:lnTo>
                <a:lnTo>
                  <a:pt x="645823" y="704789"/>
                </a:lnTo>
                <a:lnTo>
                  <a:pt x="678268" y="675807"/>
                </a:lnTo>
                <a:lnTo>
                  <a:pt x="707354" y="643480"/>
                </a:lnTo>
                <a:lnTo>
                  <a:pt x="732784" y="608103"/>
                </a:lnTo>
                <a:lnTo>
                  <a:pt x="754259" y="569974"/>
                </a:lnTo>
                <a:lnTo>
                  <a:pt x="771481" y="529390"/>
                </a:lnTo>
                <a:lnTo>
                  <a:pt x="784151" y="486649"/>
                </a:lnTo>
                <a:lnTo>
                  <a:pt x="791972" y="442048"/>
                </a:lnTo>
                <a:lnTo>
                  <a:pt x="794645" y="395883"/>
                </a:lnTo>
                <a:lnTo>
                  <a:pt x="791972" y="349718"/>
                </a:lnTo>
                <a:lnTo>
                  <a:pt x="784151" y="305116"/>
                </a:lnTo>
                <a:lnTo>
                  <a:pt x="771481" y="262375"/>
                </a:lnTo>
                <a:lnTo>
                  <a:pt x="754259" y="221791"/>
                </a:lnTo>
                <a:lnTo>
                  <a:pt x="732784" y="183663"/>
                </a:lnTo>
                <a:lnTo>
                  <a:pt x="707354" y="148286"/>
                </a:lnTo>
                <a:lnTo>
                  <a:pt x="678268" y="115958"/>
                </a:lnTo>
                <a:lnTo>
                  <a:pt x="645823" y="86976"/>
                </a:lnTo>
                <a:lnTo>
                  <a:pt x="610318" y="61638"/>
                </a:lnTo>
                <a:lnTo>
                  <a:pt x="572051" y="40241"/>
                </a:lnTo>
                <a:lnTo>
                  <a:pt x="531321" y="23081"/>
                </a:lnTo>
                <a:lnTo>
                  <a:pt x="488424" y="10456"/>
                </a:lnTo>
                <a:lnTo>
                  <a:pt x="443661" y="2663"/>
                </a:lnTo>
                <a:lnTo>
                  <a:pt x="397328" y="0"/>
                </a:lnTo>
                <a:close/>
              </a:path>
            </a:pathLst>
          </a:custGeom>
          <a:solidFill>
            <a:srgbClr val="72BF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3653772" y="7308667"/>
            <a:ext cx="335843" cy="5596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3449786" y="4197237"/>
            <a:ext cx="795020" cy="795020"/>
          </a:xfrm>
          <a:custGeom>
            <a:avLst/>
            <a:gdLst/>
            <a:ahLst/>
            <a:cxnLst/>
            <a:rect l="l" t="t" r="r" b="b"/>
            <a:pathLst>
              <a:path w="795019" h="795020">
                <a:moveTo>
                  <a:pt x="397328" y="0"/>
                </a:moveTo>
                <a:lnTo>
                  <a:pt x="350993" y="2673"/>
                </a:lnTo>
                <a:lnTo>
                  <a:pt x="306227" y="10494"/>
                </a:lnTo>
                <a:lnTo>
                  <a:pt x="263329" y="23164"/>
                </a:lnTo>
                <a:lnTo>
                  <a:pt x="222597" y="40386"/>
                </a:lnTo>
                <a:lnTo>
                  <a:pt x="184329" y="61861"/>
                </a:lnTo>
                <a:lnTo>
                  <a:pt x="148824" y="87291"/>
                </a:lnTo>
                <a:lnTo>
                  <a:pt x="116378" y="116378"/>
                </a:lnTo>
                <a:lnTo>
                  <a:pt x="87291" y="148824"/>
                </a:lnTo>
                <a:lnTo>
                  <a:pt x="61861" y="184329"/>
                </a:lnTo>
                <a:lnTo>
                  <a:pt x="40386" y="222597"/>
                </a:lnTo>
                <a:lnTo>
                  <a:pt x="23164" y="263329"/>
                </a:lnTo>
                <a:lnTo>
                  <a:pt x="10494" y="306227"/>
                </a:lnTo>
                <a:lnTo>
                  <a:pt x="2673" y="350993"/>
                </a:lnTo>
                <a:lnTo>
                  <a:pt x="0" y="397328"/>
                </a:lnTo>
                <a:lnTo>
                  <a:pt x="2673" y="443663"/>
                </a:lnTo>
                <a:lnTo>
                  <a:pt x="10494" y="488428"/>
                </a:lnTo>
                <a:lnTo>
                  <a:pt x="23164" y="531326"/>
                </a:lnTo>
                <a:lnTo>
                  <a:pt x="40386" y="572058"/>
                </a:lnTo>
                <a:lnTo>
                  <a:pt x="61861" y="610326"/>
                </a:lnTo>
                <a:lnTo>
                  <a:pt x="87291" y="645832"/>
                </a:lnTo>
                <a:lnTo>
                  <a:pt x="116378" y="678277"/>
                </a:lnTo>
                <a:lnTo>
                  <a:pt x="148824" y="707364"/>
                </a:lnTo>
                <a:lnTo>
                  <a:pt x="184329" y="732794"/>
                </a:lnTo>
                <a:lnTo>
                  <a:pt x="222597" y="754269"/>
                </a:lnTo>
                <a:lnTo>
                  <a:pt x="263329" y="771491"/>
                </a:lnTo>
                <a:lnTo>
                  <a:pt x="306227" y="784162"/>
                </a:lnTo>
                <a:lnTo>
                  <a:pt x="350993" y="791983"/>
                </a:lnTo>
                <a:lnTo>
                  <a:pt x="397328" y="794656"/>
                </a:lnTo>
                <a:lnTo>
                  <a:pt x="443661" y="791983"/>
                </a:lnTo>
                <a:lnTo>
                  <a:pt x="488424" y="784162"/>
                </a:lnTo>
                <a:lnTo>
                  <a:pt x="531321" y="771491"/>
                </a:lnTo>
                <a:lnTo>
                  <a:pt x="572051" y="754269"/>
                </a:lnTo>
                <a:lnTo>
                  <a:pt x="610318" y="732794"/>
                </a:lnTo>
                <a:lnTo>
                  <a:pt x="645823" y="707364"/>
                </a:lnTo>
                <a:lnTo>
                  <a:pt x="678268" y="678277"/>
                </a:lnTo>
                <a:lnTo>
                  <a:pt x="707354" y="645832"/>
                </a:lnTo>
                <a:lnTo>
                  <a:pt x="732784" y="610326"/>
                </a:lnTo>
                <a:lnTo>
                  <a:pt x="754259" y="572058"/>
                </a:lnTo>
                <a:lnTo>
                  <a:pt x="771481" y="531326"/>
                </a:lnTo>
                <a:lnTo>
                  <a:pt x="784151" y="488428"/>
                </a:lnTo>
                <a:lnTo>
                  <a:pt x="791972" y="443663"/>
                </a:lnTo>
                <a:lnTo>
                  <a:pt x="794645" y="397328"/>
                </a:lnTo>
                <a:lnTo>
                  <a:pt x="791972" y="350993"/>
                </a:lnTo>
                <a:lnTo>
                  <a:pt x="784151" y="306227"/>
                </a:lnTo>
                <a:lnTo>
                  <a:pt x="771481" y="263329"/>
                </a:lnTo>
                <a:lnTo>
                  <a:pt x="754259" y="222597"/>
                </a:lnTo>
                <a:lnTo>
                  <a:pt x="732784" y="184329"/>
                </a:lnTo>
                <a:lnTo>
                  <a:pt x="707354" y="148824"/>
                </a:lnTo>
                <a:lnTo>
                  <a:pt x="678268" y="116378"/>
                </a:lnTo>
                <a:lnTo>
                  <a:pt x="645823" y="87291"/>
                </a:lnTo>
                <a:lnTo>
                  <a:pt x="610318" y="61861"/>
                </a:lnTo>
                <a:lnTo>
                  <a:pt x="572051" y="40386"/>
                </a:lnTo>
                <a:lnTo>
                  <a:pt x="531321" y="23164"/>
                </a:lnTo>
                <a:lnTo>
                  <a:pt x="488424" y="10494"/>
                </a:lnTo>
                <a:lnTo>
                  <a:pt x="443661" y="2673"/>
                </a:lnTo>
                <a:lnTo>
                  <a:pt x="397328" y="0"/>
                </a:lnTo>
                <a:close/>
              </a:path>
            </a:pathLst>
          </a:custGeom>
          <a:solidFill>
            <a:srgbClr val="72BF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3635783" y="4383329"/>
            <a:ext cx="425861" cy="4257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3427133" y="8150213"/>
            <a:ext cx="795020" cy="795020"/>
          </a:xfrm>
          <a:custGeom>
            <a:avLst/>
            <a:gdLst/>
            <a:ahLst/>
            <a:cxnLst/>
            <a:rect l="l" t="t" r="r" b="b"/>
            <a:pathLst>
              <a:path w="795019" h="795020">
                <a:moveTo>
                  <a:pt x="397328" y="0"/>
                </a:moveTo>
                <a:lnTo>
                  <a:pt x="350993" y="2673"/>
                </a:lnTo>
                <a:lnTo>
                  <a:pt x="306227" y="10494"/>
                </a:lnTo>
                <a:lnTo>
                  <a:pt x="263329" y="23164"/>
                </a:lnTo>
                <a:lnTo>
                  <a:pt x="222597" y="40386"/>
                </a:lnTo>
                <a:lnTo>
                  <a:pt x="184329" y="61861"/>
                </a:lnTo>
                <a:lnTo>
                  <a:pt x="148824" y="87291"/>
                </a:lnTo>
                <a:lnTo>
                  <a:pt x="116378" y="116378"/>
                </a:lnTo>
                <a:lnTo>
                  <a:pt x="87291" y="148824"/>
                </a:lnTo>
                <a:lnTo>
                  <a:pt x="61861" y="184329"/>
                </a:lnTo>
                <a:lnTo>
                  <a:pt x="40386" y="222597"/>
                </a:lnTo>
                <a:lnTo>
                  <a:pt x="23164" y="263329"/>
                </a:lnTo>
                <a:lnTo>
                  <a:pt x="10494" y="306227"/>
                </a:lnTo>
                <a:lnTo>
                  <a:pt x="2673" y="350993"/>
                </a:lnTo>
                <a:lnTo>
                  <a:pt x="0" y="397328"/>
                </a:lnTo>
                <a:lnTo>
                  <a:pt x="2673" y="443663"/>
                </a:lnTo>
                <a:lnTo>
                  <a:pt x="10494" y="488428"/>
                </a:lnTo>
                <a:lnTo>
                  <a:pt x="23164" y="531326"/>
                </a:lnTo>
                <a:lnTo>
                  <a:pt x="40386" y="572058"/>
                </a:lnTo>
                <a:lnTo>
                  <a:pt x="61861" y="610326"/>
                </a:lnTo>
                <a:lnTo>
                  <a:pt x="87291" y="645832"/>
                </a:lnTo>
                <a:lnTo>
                  <a:pt x="116378" y="678277"/>
                </a:lnTo>
                <a:lnTo>
                  <a:pt x="148824" y="707364"/>
                </a:lnTo>
                <a:lnTo>
                  <a:pt x="184329" y="732794"/>
                </a:lnTo>
                <a:lnTo>
                  <a:pt x="222597" y="754269"/>
                </a:lnTo>
                <a:lnTo>
                  <a:pt x="263329" y="771491"/>
                </a:lnTo>
                <a:lnTo>
                  <a:pt x="306227" y="784162"/>
                </a:lnTo>
                <a:lnTo>
                  <a:pt x="350993" y="791983"/>
                </a:lnTo>
                <a:lnTo>
                  <a:pt x="397328" y="794656"/>
                </a:lnTo>
                <a:lnTo>
                  <a:pt x="443661" y="791983"/>
                </a:lnTo>
                <a:lnTo>
                  <a:pt x="488424" y="784162"/>
                </a:lnTo>
                <a:lnTo>
                  <a:pt x="531321" y="771491"/>
                </a:lnTo>
                <a:lnTo>
                  <a:pt x="572051" y="754269"/>
                </a:lnTo>
                <a:lnTo>
                  <a:pt x="610318" y="732794"/>
                </a:lnTo>
                <a:lnTo>
                  <a:pt x="645823" y="707364"/>
                </a:lnTo>
                <a:lnTo>
                  <a:pt x="678268" y="678277"/>
                </a:lnTo>
                <a:lnTo>
                  <a:pt x="707354" y="645832"/>
                </a:lnTo>
                <a:lnTo>
                  <a:pt x="732784" y="610326"/>
                </a:lnTo>
                <a:lnTo>
                  <a:pt x="754259" y="572058"/>
                </a:lnTo>
                <a:lnTo>
                  <a:pt x="771481" y="531326"/>
                </a:lnTo>
                <a:lnTo>
                  <a:pt x="784151" y="488428"/>
                </a:lnTo>
                <a:lnTo>
                  <a:pt x="791972" y="443663"/>
                </a:lnTo>
                <a:lnTo>
                  <a:pt x="794645" y="397328"/>
                </a:lnTo>
                <a:lnTo>
                  <a:pt x="791972" y="350993"/>
                </a:lnTo>
                <a:lnTo>
                  <a:pt x="784151" y="306227"/>
                </a:lnTo>
                <a:lnTo>
                  <a:pt x="771481" y="263329"/>
                </a:lnTo>
                <a:lnTo>
                  <a:pt x="754259" y="222597"/>
                </a:lnTo>
                <a:lnTo>
                  <a:pt x="732784" y="184329"/>
                </a:lnTo>
                <a:lnTo>
                  <a:pt x="707354" y="148824"/>
                </a:lnTo>
                <a:lnTo>
                  <a:pt x="678268" y="116378"/>
                </a:lnTo>
                <a:lnTo>
                  <a:pt x="645823" y="87291"/>
                </a:lnTo>
                <a:lnTo>
                  <a:pt x="610318" y="61861"/>
                </a:lnTo>
                <a:lnTo>
                  <a:pt x="572051" y="40386"/>
                </a:lnTo>
                <a:lnTo>
                  <a:pt x="531321" y="23164"/>
                </a:lnTo>
                <a:lnTo>
                  <a:pt x="488424" y="10494"/>
                </a:lnTo>
                <a:lnTo>
                  <a:pt x="443661" y="2673"/>
                </a:lnTo>
                <a:lnTo>
                  <a:pt x="397328" y="0"/>
                </a:lnTo>
                <a:close/>
              </a:path>
            </a:pathLst>
          </a:custGeom>
          <a:solidFill>
            <a:srgbClr val="72BF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3587167" y="8362161"/>
            <a:ext cx="466446" cy="3730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3427133" y="9070097"/>
            <a:ext cx="795020" cy="791845"/>
          </a:xfrm>
          <a:custGeom>
            <a:avLst/>
            <a:gdLst/>
            <a:ahLst/>
            <a:cxnLst/>
            <a:rect l="l" t="t" r="r" b="b"/>
            <a:pathLst>
              <a:path w="795019" h="791845">
                <a:moveTo>
                  <a:pt x="397328" y="0"/>
                </a:moveTo>
                <a:lnTo>
                  <a:pt x="350993" y="2663"/>
                </a:lnTo>
                <a:lnTo>
                  <a:pt x="306227" y="10456"/>
                </a:lnTo>
                <a:lnTo>
                  <a:pt x="263329" y="23081"/>
                </a:lnTo>
                <a:lnTo>
                  <a:pt x="222597" y="40241"/>
                </a:lnTo>
                <a:lnTo>
                  <a:pt x="184329" y="61638"/>
                </a:lnTo>
                <a:lnTo>
                  <a:pt x="148824" y="86976"/>
                </a:lnTo>
                <a:lnTo>
                  <a:pt x="116378" y="115958"/>
                </a:lnTo>
                <a:lnTo>
                  <a:pt x="87291" y="148286"/>
                </a:lnTo>
                <a:lnTo>
                  <a:pt x="61861" y="183663"/>
                </a:lnTo>
                <a:lnTo>
                  <a:pt x="40386" y="221791"/>
                </a:lnTo>
                <a:lnTo>
                  <a:pt x="23164" y="262375"/>
                </a:lnTo>
                <a:lnTo>
                  <a:pt x="10494" y="305116"/>
                </a:lnTo>
                <a:lnTo>
                  <a:pt x="2673" y="349718"/>
                </a:lnTo>
                <a:lnTo>
                  <a:pt x="0" y="395883"/>
                </a:lnTo>
                <a:lnTo>
                  <a:pt x="2673" y="442048"/>
                </a:lnTo>
                <a:lnTo>
                  <a:pt x="10494" y="486649"/>
                </a:lnTo>
                <a:lnTo>
                  <a:pt x="23164" y="529390"/>
                </a:lnTo>
                <a:lnTo>
                  <a:pt x="40386" y="569974"/>
                </a:lnTo>
                <a:lnTo>
                  <a:pt x="61861" y="608103"/>
                </a:lnTo>
                <a:lnTo>
                  <a:pt x="87291" y="643480"/>
                </a:lnTo>
                <a:lnTo>
                  <a:pt x="116378" y="675807"/>
                </a:lnTo>
                <a:lnTo>
                  <a:pt x="148824" y="704789"/>
                </a:lnTo>
                <a:lnTo>
                  <a:pt x="184329" y="730127"/>
                </a:lnTo>
                <a:lnTo>
                  <a:pt x="222597" y="751525"/>
                </a:lnTo>
                <a:lnTo>
                  <a:pt x="263329" y="768684"/>
                </a:lnTo>
                <a:lnTo>
                  <a:pt x="306227" y="781309"/>
                </a:lnTo>
                <a:lnTo>
                  <a:pt x="350993" y="789102"/>
                </a:lnTo>
                <a:lnTo>
                  <a:pt x="397328" y="791766"/>
                </a:lnTo>
                <a:lnTo>
                  <a:pt x="443661" y="789102"/>
                </a:lnTo>
                <a:lnTo>
                  <a:pt x="488424" y="781309"/>
                </a:lnTo>
                <a:lnTo>
                  <a:pt x="531321" y="768684"/>
                </a:lnTo>
                <a:lnTo>
                  <a:pt x="572051" y="751525"/>
                </a:lnTo>
                <a:lnTo>
                  <a:pt x="610318" y="730127"/>
                </a:lnTo>
                <a:lnTo>
                  <a:pt x="645823" y="704789"/>
                </a:lnTo>
                <a:lnTo>
                  <a:pt x="678268" y="675807"/>
                </a:lnTo>
                <a:lnTo>
                  <a:pt x="707354" y="643480"/>
                </a:lnTo>
                <a:lnTo>
                  <a:pt x="732784" y="608103"/>
                </a:lnTo>
                <a:lnTo>
                  <a:pt x="754259" y="569974"/>
                </a:lnTo>
                <a:lnTo>
                  <a:pt x="771481" y="529390"/>
                </a:lnTo>
                <a:lnTo>
                  <a:pt x="784151" y="486649"/>
                </a:lnTo>
                <a:lnTo>
                  <a:pt x="791972" y="442048"/>
                </a:lnTo>
                <a:lnTo>
                  <a:pt x="794645" y="395883"/>
                </a:lnTo>
                <a:lnTo>
                  <a:pt x="791972" y="349718"/>
                </a:lnTo>
                <a:lnTo>
                  <a:pt x="784151" y="305116"/>
                </a:lnTo>
                <a:lnTo>
                  <a:pt x="771481" y="262375"/>
                </a:lnTo>
                <a:lnTo>
                  <a:pt x="754259" y="221791"/>
                </a:lnTo>
                <a:lnTo>
                  <a:pt x="732784" y="183663"/>
                </a:lnTo>
                <a:lnTo>
                  <a:pt x="707354" y="148286"/>
                </a:lnTo>
                <a:lnTo>
                  <a:pt x="678268" y="115958"/>
                </a:lnTo>
                <a:lnTo>
                  <a:pt x="645823" y="86976"/>
                </a:lnTo>
                <a:lnTo>
                  <a:pt x="610318" y="61638"/>
                </a:lnTo>
                <a:lnTo>
                  <a:pt x="572051" y="40241"/>
                </a:lnTo>
                <a:lnTo>
                  <a:pt x="531321" y="23081"/>
                </a:lnTo>
                <a:lnTo>
                  <a:pt x="488424" y="10456"/>
                </a:lnTo>
                <a:lnTo>
                  <a:pt x="443661" y="2663"/>
                </a:lnTo>
                <a:lnTo>
                  <a:pt x="397328" y="0"/>
                </a:lnTo>
                <a:close/>
              </a:path>
            </a:pathLst>
          </a:custGeom>
          <a:solidFill>
            <a:srgbClr val="72BF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3528896" y="9180883"/>
            <a:ext cx="574233" cy="57423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14374296" y="3554465"/>
            <a:ext cx="2901315" cy="3022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800" dirty="0">
                <a:latin typeface="Arial"/>
                <a:cs typeface="Arial"/>
              </a:rPr>
              <a:t>Модернізація системи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ГВП</a:t>
            </a:r>
            <a:endParaRPr sz="18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4374296" y="4283534"/>
            <a:ext cx="4727575" cy="56388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>
              <a:lnSpc>
                <a:spcPts val="2060"/>
              </a:lnSpc>
              <a:spcBef>
                <a:spcPts val="265"/>
              </a:spcBef>
            </a:pPr>
            <a:r>
              <a:rPr sz="1800" dirty="0">
                <a:latin typeface="Arial"/>
                <a:cs typeface="Arial"/>
              </a:rPr>
              <a:t>Заміна/теплоізоляція трубопроводів  опалення </a:t>
            </a:r>
            <a:r>
              <a:rPr sz="1800" spc="5" dirty="0">
                <a:latin typeface="Arial"/>
                <a:cs typeface="Arial"/>
              </a:rPr>
              <a:t>у місцях </a:t>
            </a:r>
            <a:r>
              <a:rPr sz="1800" spc="-5" dirty="0">
                <a:latin typeface="Arial"/>
                <a:cs typeface="Arial"/>
              </a:rPr>
              <a:t>загального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користування</a:t>
            </a:r>
            <a:endParaRPr sz="18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4374296" y="5055011"/>
            <a:ext cx="5177155" cy="289750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160020">
              <a:lnSpc>
                <a:spcPts val="2060"/>
              </a:lnSpc>
              <a:spcBef>
                <a:spcPts val="265"/>
              </a:spcBef>
            </a:pPr>
            <a:r>
              <a:rPr sz="1800" spc="5" dirty="0">
                <a:latin typeface="Arial"/>
                <a:cs typeface="Arial"/>
              </a:rPr>
              <a:t>Заміна приладів </a:t>
            </a:r>
            <a:r>
              <a:rPr sz="1800" dirty="0">
                <a:latin typeface="Arial"/>
                <a:cs typeface="Arial"/>
              </a:rPr>
              <a:t>опалення </a:t>
            </a:r>
            <a:r>
              <a:rPr sz="1800" spc="-5" dirty="0">
                <a:latin typeface="Arial"/>
                <a:cs typeface="Arial"/>
              </a:rPr>
              <a:t>водяної </a:t>
            </a:r>
            <a:r>
              <a:rPr sz="1800" dirty="0">
                <a:latin typeface="Arial"/>
                <a:cs typeface="Arial"/>
              </a:rPr>
              <a:t>системи  теплопостачання, </a:t>
            </a:r>
            <a:r>
              <a:rPr sz="1800" spc="-5" dirty="0">
                <a:latin typeface="Arial"/>
                <a:cs typeface="Arial"/>
              </a:rPr>
              <a:t>встановлення автоматичних  регуляторів температури </a:t>
            </a:r>
            <a:r>
              <a:rPr sz="1800" spc="5" dirty="0">
                <a:latin typeface="Arial"/>
                <a:cs typeface="Arial"/>
              </a:rPr>
              <a:t>в місцях </a:t>
            </a:r>
            <a:r>
              <a:rPr sz="1800" spc="-5" dirty="0">
                <a:latin typeface="Arial"/>
                <a:cs typeface="Arial"/>
              </a:rPr>
              <a:t>загального  </a:t>
            </a:r>
            <a:r>
              <a:rPr sz="1800" spc="5" dirty="0">
                <a:latin typeface="Arial"/>
                <a:cs typeface="Arial"/>
              </a:rPr>
              <a:t>користування </a:t>
            </a:r>
            <a:r>
              <a:rPr sz="1800" spc="-5" dirty="0">
                <a:latin typeface="Arial"/>
                <a:cs typeface="Arial"/>
              </a:rPr>
              <a:t>або/та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квартирах</a:t>
            </a:r>
            <a:endParaRPr sz="1800">
              <a:latin typeface="Arial"/>
              <a:cs typeface="Arial"/>
            </a:endParaRPr>
          </a:p>
          <a:p>
            <a:pPr marL="12700" marR="645795" algn="just">
              <a:lnSpc>
                <a:spcPts val="2060"/>
              </a:lnSpc>
              <a:spcBef>
                <a:spcPts val="1075"/>
              </a:spcBef>
            </a:pPr>
            <a:r>
              <a:rPr sz="1800" spc="-5" dirty="0">
                <a:latin typeface="Arial"/>
                <a:cs typeface="Arial"/>
              </a:rPr>
              <a:t>Встановлення </a:t>
            </a:r>
            <a:r>
              <a:rPr sz="1800" spc="-10" dirty="0">
                <a:latin typeface="Arial"/>
                <a:cs typeface="Arial"/>
              </a:rPr>
              <a:t>вузлів </a:t>
            </a:r>
            <a:r>
              <a:rPr sz="1800" spc="-5" dirty="0">
                <a:latin typeface="Arial"/>
                <a:cs typeface="Arial"/>
              </a:rPr>
              <a:t>розподільного </a:t>
            </a:r>
            <a:r>
              <a:rPr sz="1800" spc="-10" dirty="0">
                <a:latin typeface="Arial"/>
                <a:cs typeface="Arial"/>
              </a:rPr>
              <a:t>обліку  </a:t>
            </a:r>
            <a:r>
              <a:rPr sz="1800" dirty="0">
                <a:latin typeface="Arial"/>
                <a:cs typeface="Arial"/>
              </a:rPr>
              <a:t>опалення </a:t>
            </a:r>
            <a:r>
              <a:rPr sz="1800" spc="-5" dirty="0">
                <a:latin typeface="Arial"/>
                <a:cs typeface="Arial"/>
              </a:rPr>
              <a:t>або/та </a:t>
            </a:r>
            <a:r>
              <a:rPr sz="1800" dirty="0">
                <a:latin typeface="Arial"/>
                <a:cs typeface="Arial"/>
              </a:rPr>
              <a:t>приладів-розподілювачів  </a:t>
            </a:r>
            <a:r>
              <a:rPr sz="1800" spc="-5" dirty="0">
                <a:latin typeface="Arial"/>
                <a:cs typeface="Arial"/>
              </a:rPr>
              <a:t>тепла </a:t>
            </a:r>
            <a:r>
              <a:rPr sz="1800" spc="5" dirty="0">
                <a:latin typeface="Arial"/>
                <a:cs typeface="Arial"/>
              </a:rPr>
              <a:t>у</a:t>
            </a:r>
            <a:r>
              <a:rPr sz="1800" dirty="0">
                <a:latin typeface="Arial"/>
                <a:cs typeface="Arial"/>
              </a:rPr>
              <a:t> квартирах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ts val="2060"/>
              </a:lnSpc>
              <a:spcBef>
                <a:spcPts val="815"/>
              </a:spcBef>
            </a:pPr>
            <a:r>
              <a:rPr sz="1800" spc="-35" dirty="0">
                <a:latin typeface="Arial"/>
                <a:cs typeface="Arial"/>
              </a:rPr>
              <a:t>Встановлення </a:t>
            </a:r>
            <a:r>
              <a:rPr sz="1800" spc="-15" dirty="0">
                <a:latin typeface="Arial"/>
                <a:cs typeface="Arial"/>
              </a:rPr>
              <a:t>на </a:t>
            </a:r>
            <a:r>
              <a:rPr sz="1800" spc="-30" dirty="0">
                <a:latin typeface="Arial"/>
                <a:cs typeface="Arial"/>
              </a:rPr>
              <a:t>приладі опалення</a:t>
            </a:r>
            <a:r>
              <a:rPr sz="1800" spc="-200" dirty="0">
                <a:latin typeface="Arial"/>
                <a:cs typeface="Arial"/>
              </a:rPr>
              <a:t> </a:t>
            </a:r>
            <a:r>
              <a:rPr sz="1800" spc="-45" dirty="0">
                <a:latin typeface="Arial"/>
                <a:cs typeface="Arial"/>
              </a:rPr>
              <a:t>автоматичних  </a:t>
            </a:r>
            <a:r>
              <a:rPr sz="1800" spc="-5" dirty="0">
                <a:latin typeface="Arial"/>
                <a:cs typeface="Arial"/>
              </a:rPr>
              <a:t>регуляторів температури </a:t>
            </a:r>
            <a:r>
              <a:rPr sz="1800" dirty="0">
                <a:latin typeface="Arial"/>
                <a:cs typeface="Arial"/>
              </a:rPr>
              <a:t>повітря </a:t>
            </a:r>
            <a:r>
              <a:rPr sz="1800" spc="5" dirty="0">
                <a:latin typeface="Arial"/>
                <a:cs typeface="Arial"/>
              </a:rPr>
              <a:t>в місцях  </a:t>
            </a:r>
            <a:r>
              <a:rPr sz="1800" spc="-5" dirty="0">
                <a:latin typeface="Arial"/>
                <a:cs typeface="Arial"/>
              </a:rPr>
              <a:t>загального </a:t>
            </a:r>
            <a:r>
              <a:rPr sz="1800" spc="5" dirty="0">
                <a:latin typeface="Arial"/>
                <a:cs typeface="Arial"/>
              </a:rPr>
              <a:t>користування </a:t>
            </a:r>
            <a:r>
              <a:rPr sz="1800" spc="-5" dirty="0">
                <a:latin typeface="Arial"/>
                <a:cs typeface="Arial"/>
              </a:rPr>
              <a:t>та/або квартирах</a:t>
            </a:r>
            <a:endParaRPr sz="18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4374296" y="8138207"/>
            <a:ext cx="4388485" cy="82550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>
              <a:lnSpc>
                <a:spcPts val="2060"/>
              </a:lnSpc>
              <a:spcBef>
                <a:spcPts val="265"/>
              </a:spcBef>
            </a:pPr>
            <a:r>
              <a:rPr sz="1800" dirty="0">
                <a:latin typeface="Arial"/>
                <a:cs typeface="Arial"/>
              </a:rPr>
              <a:t>заміна або ремонт </a:t>
            </a:r>
            <a:r>
              <a:rPr sz="1800" spc="5" dirty="0">
                <a:latin typeface="Arial"/>
                <a:cs typeface="Arial"/>
              </a:rPr>
              <a:t>вікон </a:t>
            </a:r>
            <a:r>
              <a:rPr sz="1800" spc="-5" dirty="0">
                <a:latin typeface="Arial"/>
                <a:cs typeface="Arial"/>
              </a:rPr>
              <a:t>та </a:t>
            </a:r>
            <a:r>
              <a:rPr sz="1800" dirty="0">
                <a:latin typeface="Arial"/>
                <a:cs typeface="Arial"/>
              </a:rPr>
              <a:t>балконних  </a:t>
            </a:r>
            <a:r>
              <a:rPr sz="1800" spc="-10" dirty="0">
                <a:latin typeface="Arial"/>
                <a:cs typeface="Arial"/>
              </a:rPr>
              <a:t>блоків </a:t>
            </a:r>
            <a:r>
              <a:rPr sz="1800" spc="5" dirty="0">
                <a:latin typeface="Arial"/>
                <a:cs typeface="Arial"/>
              </a:rPr>
              <a:t>у </a:t>
            </a:r>
            <a:r>
              <a:rPr sz="1800" spc="-5" dirty="0">
                <a:latin typeface="Arial"/>
                <a:cs typeface="Arial"/>
              </a:rPr>
              <a:t>квартирах, </a:t>
            </a:r>
            <a:r>
              <a:rPr sz="1800" dirty="0">
                <a:latin typeface="Arial"/>
                <a:cs typeface="Arial"/>
              </a:rPr>
              <a:t>утеплення </a:t>
            </a:r>
            <a:r>
              <a:rPr sz="1800" spc="-10" dirty="0">
                <a:latin typeface="Arial"/>
                <a:cs typeface="Arial"/>
              </a:rPr>
              <a:t>та </a:t>
            </a:r>
            <a:r>
              <a:rPr sz="1800" spc="5" dirty="0">
                <a:latin typeface="Arial"/>
                <a:cs typeface="Arial"/>
              </a:rPr>
              <a:t>скління  </a:t>
            </a:r>
            <a:r>
              <a:rPr sz="1800" spc="-5" dirty="0">
                <a:latin typeface="Arial"/>
                <a:cs typeface="Arial"/>
              </a:rPr>
              <a:t>існуючих </a:t>
            </a:r>
            <a:r>
              <a:rPr sz="1800" dirty="0">
                <a:latin typeface="Arial"/>
                <a:cs typeface="Arial"/>
              </a:rPr>
              <a:t>балконів </a:t>
            </a:r>
            <a:r>
              <a:rPr sz="1800" spc="-5" dirty="0">
                <a:latin typeface="Arial"/>
                <a:cs typeface="Arial"/>
              </a:rPr>
              <a:t>та </a:t>
            </a:r>
            <a:r>
              <a:rPr sz="1800" dirty="0">
                <a:latin typeface="Arial"/>
                <a:cs typeface="Arial"/>
              </a:rPr>
              <a:t>лоджій</a:t>
            </a:r>
            <a:endParaRPr sz="18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4374296" y="9175889"/>
            <a:ext cx="4870450" cy="56388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>
              <a:lnSpc>
                <a:spcPts val="2060"/>
              </a:lnSpc>
              <a:spcBef>
                <a:spcPts val="265"/>
              </a:spcBef>
            </a:pPr>
            <a:r>
              <a:rPr sz="1800" spc="5" dirty="0">
                <a:latin typeface="Arial"/>
                <a:cs typeface="Arial"/>
              </a:rPr>
              <a:t>Комплекс </a:t>
            </a:r>
            <a:r>
              <a:rPr sz="1800" dirty="0">
                <a:latin typeface="Arial"/>
                <a:cs typeface="Arial"/>
              </a:rPr>
              <a:t>робіт із </a:t>
            </a:r>
            <a:r>
              <a:rPr sz="1800" spc="-5" dirty="0">
                <a:latin typeface="Arial"/>
                <a:cs typeface="Arial"/>
              </a:rPr>
              <a:t>модернізації </a:t>
            </a:r>
            <a:r>
              <a:rPr sz="1800" dirty="0">
                <a:latin typeface="Arial"/>
                <a:cs typeface="Arial"/>
              </a:rPr>
              <a:t>системи  </a:t>
            </a:r>
            <a:r>
              <a:rPr sz="1800" spc="-5" dirty="0">
                <a:latin typeface="Arial"/>
                <a:cs typeface="Arial"/>
              </a:rPr>
              <a:t>освітлення </a:t>
            </a:r>
            <a:r>
              <a:rPr sz="1800" spc="5" dirty="0">
                <a:latin typeface="Arial"/>
                <a:cs typeface="Arial"/>
              </a:rPr>
              <a:t>в місцях </a:t>
            </a:r>
            <a:r>
              <a:rPr sz="1800" spc="-5" dirty="0">
                <a:latin typeface="Arial"/>
                <a:cs typeface="Arial"/>
              </a:rPr>
              <a:t>загального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користування</a:t>
            </a:r>
            <a:endParaRPr sz="18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4374296" y="10127464"/>
            <a:ext cx="4586605" cy="56388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>
              <a:lnSpc>
                <a:spcPts val="2060"/>
              </a:lnSpc>
              <a:spcBef>
                <a:spcPts val="265"/>
              </a:spcBef>
            </a:pPr>
            <a:r>
              <a:rPr sz="1800" spc="5" dirty="0">
                <a:latin typeface="Arial"/>
                <a:cs typeface="Arial"/>
              </a:rPr>
              <a:t>Комплекс </a:t>
            </a:r>
            <a:r>
              <a:rPr sz="1800" dirty="0">
                <a:latin typeface="Arial"/>
                <a:cs typeface="Arial"/>
              </a:rPr>
              <a:t>робіт із </a:t>
            </a:r>
            <a:r>
              <a:rPr sz="1800" spc="-5" dirty="0">
                <a:latin typeface="Arial"/>
                <a:cs typeface="Arial"/>
              </a:rPr>
              <a:t>модернізації </a:t>
            </a:r>
            <a:r>
              <a:rPr sz="1800" dirty="0">
                <a:latin typeface="Arial"/>
                <a:cs typeface="Arial"/>
              </a:rPr>
              <a:t>системи  вентиляції </a:t>
            </a:r>
            <a:r>
              <a:rPr sz="1800" spc="5" dirty="0">
                <a:latin typeface="Arial"/>
                <a:cs typeface="Arial"/>
              </a:rPr>
              <a:t>з </a:t>
            </a:r>
            <a:r>
              <a:rPr sz="1800" spc="-5" dirty="0">
                <a:latin typeface="Arial"/>
                <a:cs typeface="Arial"/>
              </a:rPr>
              <a:t>встановленням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рекуператорів</a:t>
            </a:r>
            <a:endParaRPr sz="18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820902" y="7653048"/>
            <a:ext cx="795020" cy="795020"/>
          </a:xfrm>
          <a:custGeom>
            <a:avLst/>
            <a:gdLst/>
            <a:ahLst/>
            <a:cxnLst/>
            <a:rect l="l" t="t" r="r" b="b"/>
            <a:pathLst>
              <a:path w="795020" h="795020">
                <a:moveTo>
                  <a:pt x="397328" y="0"/>
                </a:moveTo>
                <a:lnTo>
                  <a:pt x="350993" y="2673"/>
                </a:lnTo>
                <a:lnTo>
                  <a:pt x="306227" y="10494"/>
                </a:lnTo>
                <a:lnTo>
                  <a:pt x="263329" y="23164"/>
                </a:lnTo>
                <a:lnTo>
                  <a:pt x="222597" y="40386"/>
                </a:lnTo>
                <a:lnTo>
                  <a:pt x="184329" y="61861"/>
                </a:lnTo>
                <a:lnTo>
                  <a:pt x="148824" y="87291"/>
                </a:lnTo>
                <a:lnTo>
                  <a:pt x="116378" y="116378"/>
                </a:lnTo>
                <a:lnTo>
                  <a:pt x="87291" y="148824"/>
                </a:lnTo>
                <a:lnTo>
                  <a:pt x="61861" y="184329"/>
                </a:lnTo>
                <a:lnTo>
                  <a:pt x="40386" y="222597"/>
                </a:lnTo>
                <a:lnTo>
                  <a:pt x="23164" y="263329"/>
                </a:lnTo>
                <a:lnTo>
                  <a:pt x="10494" y="306227"/>
                </a:lnTo>
                <a:lnTo>
                  <a:pt x="2673" y="350993"/>
                </a:lnTo>
                <a:lnTo>
                  <a:pt x="0" y="397328"/>
                </a:lnTo>
                <a:lnTo>
                  <a:pt x="2673" y="443661"/>
                </a:lnTo>
                <a:lnTo>
                  <a:pt x="10494" y="488424"/>
                </a:lnTo>
                <a:lnTo>
                  <a:pt x="23164" y="531321"/>
                </a:lnTo>
                <a:lnTo>
                  <a:pt x="40386" y="572051"/>
                </a:lnTo>
                <a:lnTo>
                  <a:pt x="61861" y="610318"/>
                </a:lnTo>
                <a:lnTo>
                  <a:pt x="87291" y="645823"/>
                </a:lnTo>
                <a:lnTo>
                  <a:pt x="116378" y="678268"/>
                </a:lnTo>
                <a:lnTo>
                  <a:pt x="148824" y="707354"/>
                </a:lnTo>
                <a:lnTo>
                  <a:pt x="184329" y="732784"/>
                </a:lnTo>
                <a:lnTo>
                  <a:pt x="222597" y="754259"/>
                </a:lnTo>
                <a:lnTo>
                  <a:pt x="263329" y="771481"/>
                </a:lnTo>
                <a:lnTo>
                  <a:pt x="306227" y="784151"/>
                </a:lnTo>
                <a:lnTo>
                  <a:pt x="350993" y="791972"/>
                </a:lnTo>
                <a:lnTo>
                  <a:pt x="397328" y="794645"/>
                </a:lnTo>
                <a:lnTo>
                  <a:pt x="443661" y="791972"/>
                </a:lnTo>
                <a:lnTo>
                  <a:pt x="488424" y="784151"/>
                </a:lnTo>
                <a:lnTo>
                  <a:pt x="531321" y="771481"/>
                </a:lnTo>
                <a:lnTo>
                  <a:pt x="572051" y="754259"/>
                </a:lnTo>
                <a:lnTo>
                  <a:pt x="610318" y="732784"/>
                </a:lnTo>
                <a:lnTo>
                  <a:pt x="645823" y="707354"/>
                </a:lnTo>
                <a:lnTo>
                  <a:pt x="678268" y="678268"/>
                </a:lnTo>
                <a:lnTo>
                  <a:pt x="707354" y="645823"/>
                </a:lnTo>
                <a:lnTo>
                  <a:pt x="732784" y="610318"/>
                </a:lnTo>
                <a:lnTo>
                  <a:pt x="754259" y="572051"/>
                </a:lnTo>
                <a:lnTo>
                  <a:pt x="771481" y="531321"/>
                </a:lnTo>
                <a:lnTo>
                  <a:pt x="784151" y="488424"/>
                </a:lnTo>
                <a:lnTo>
                  <a:pt x="791972" y="443661"/>
                </a:lnTo>
                <a:lnTo>
                  <a:pt x="794645" y="397328"/>
                </a:lnTo>
                <a:lnTo>
                  <a:pt x="791972" y="350993"/>
                </a:lnTo>
                <a:lnTo>
                  <a:pt x="784151" y="306227"/>
                </a:lnTo>
                <a:lnTo>
                  <a:pt x="771481" y="263329"/>
                </a:lnTo>
                <a:lnTo>
                  <a:pt x="754259" y="222597"/>
                </a:lnTo>
                <a:lnTo>
                  <a:pt x="732784" y="184329"/>
                </a:lnTo>
                <a:lnTo>
                  <a:pt x="707354" y="148824"/>
                </a:lnTo>
                <a:lnTo>
                  <a:pt x="678268" y="116378"/>
                </a:lnTo>
                <a:lnTo>
                  <a:pt x="645823" y="87291"/>
                </a:lnTo>
                <a:lnTo>
                  <a:pt x="610318" y="61861"/>
                </a:lnTo>
                <a:lnTo>
                  <a:pt x="572051" y="40386"/>
                </a:lnTo>
                <a:lnTo>
                  <a:pt x="531321" y="23164"/>
                </a:lnTo>
                <a:lnTo>
                  <a:pt x="488424" y="10494"/>
                </a:lnTo>
                <a:lnTo>
                  <a:pt x="443661" y="2673"/>
                </a:lnTo>
                <a:lnTo>
                  <a:pt x="397328" y="0"/>
                </a:lnTo>
                <a:close/>
              </a:path>
            </a:pathLst>
          </a:custGeom>
          <a:solidFill>
            <a:srgbClr val="0082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063094" y="7792391"/>
            <a:ext cx="313611" cy="51927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820902" y="8660202"/>
            <a:ext cx="795020" cy="795020"/>
          </a:xfrm>
          <a:custGeom>
            <a:avLst/>
            <a:gdLst/>
            <a:ahLst/>
            <a:cxnLst/>
            <a:rect l="l" t="t" r="r" b="b"/>
            <a:pathLst>
              <a:path w="795020" h="795020">
                <a:moveTo>
                  <a:pt x="397328" y="0"/>
                </a:moveTo>
                <a:lnTo>
                  <a:pt x="350993" y="2673"/>
                </a:lnTo>
                <a:lnTo>
                  <a:pt x="306227" y="10494"/>
                </a:lnTo>
                <a:lnTo>
                  <a:pt x="263329" y="23164"/>
                </a:lnTo>
                <a:lnTo>
                  <a:pt x="222597" y="40386"/>
                </a:lnTo>
                <a:lnTo>
                  <a:pt x="184329" y="61861"/>
                </a:lnTo>
                <a:lnTo>
                  <a:pt x="148824" y="87291"/>
                </a:lnTo>
                <a:lnTo>
                  <a:pt x="116378" y="116378"/>
                </a:lnTo>
                <a:lnTo>
                  <a:pt x="87291" y="148824"/>
                </a:lnTo>
                <a:lnTo>
                  <a:pt x="61861" y="184329"/>
                </a:lnTo>
                <a:lnTo>
                  <a:pt x="40386" y="222597"/>
                </a:lnTo>
                <a:lnTo>
                  <a:pt x="23164" y="263329"/>
                </a:lnTo>
                <a:lnTo>
                  <a:pt x="10494" y="306227"/>
                </a:lnTo>
                <a:lnTo>
                  <a:pt x="2673" y="350993"/>
                </a:lnTo>
                <a:lnTo>
                  <a:pt x="0" y="397328"/>
                </a:lnTo>
                <a:lnTo>
                  <a:pt x="2673" y="443663"/>
                </a:lnTo>
                <a:lnTo>
                  <a:pt x="10494" y="488428"/>
                </a:lnTo>
                <a:lnTo>
                  <a:pt x="23164" y="531326"/>
                </a:lnTo>
                <a:lnTo>
                  <a:pt x="40386" y="572058"/>
                </a:lnTo>
                <a:lnTo>
                  <a:pt x="61861" y="610326"/>
                </a:lnTo>
                <a:lnTo>
                  <a:pt x="87291" y="645832"/>
                </a:lnTo>
                <a:lnTo>
                  <a:pt x="116378" y="678277"/>
                </a:lnTo>
                <a:lnTo>
                  <a:pt x="148824" y="707364"/>
                </a:lnTo>
                <a:lnTo>
                  <a:pt x="184329" y="732794"/>
                </a:lnTo>
                <a:lnTo>
                  <a:pt x="222597" y="754269"/>
                </a:lnTo>
                <a:lnTo>
                  <a:pt x="263329" y="771491"/>
                </a:lnTo>
                <a:lnTo>
                  <a:pt x="306227" y="784162"/>
                </a:lnTo>
                <a:lnTo>
                  <a:pt x="350993" y="791983"/>
                </a:lnTo>
                <a:lnTo>
                  <a:pt x="397328" y="794656"/>
                </a:lnTo>
                <a:lnTo>
                  <a:pt x="443661" y="791983"/>
                </a:lnTo>
                <a:lnTo>
                  <a:pt x="488424" y="784162"/>
                </a:lnTo>
                <a:lnTo>
                  <a:pt x="531321" y="771491"/>
                </a:lnTo>
                <a:lnTo>
                  <a:pt x="572051" y="754269"/>
                </a:lnTo>
                <a:lnTo>
                  <a:pt x="610318" y="732794"/>
                </a:lnTo>
                <a:lnTo>
                  <a:pt x="645823" y="707364"/>
                </a:lnTo>
                <a:lnTo>
                  <a:pt x="678268" y="678277"/>
                </a:lnTo>
                <a:lnTo>
                  <a:pt x="707354" y="645832"/>
                </a:lnTo>
                <a:lnTo>
                  <a:pt x="732784" y="610326"/>
                </a:lnTo>
                <a:lnTo>
                  <a:pt x="754259" y="572058"/>
                </a:lnTo>
                <a:lnTo>
                  <a:pt x="771481" y="531326"/>
                </a:lnTo>
                <a:lnTo>
                  <a:pt x="784151" y="488428"/>
                </a:lnTo>
                <a:lnTo>
                  <a:pt x="791972" y="443663"/>
                </a:lnTo>
                <a:lnTo>
                  <a:pt x="794645" y="397328"/>
                </a:lnTo>
                <a:lnTo>
                  <a:pt x="791972" y="350993"/>
                </a:lnTo>
                <a:lnTo>
                  <a:pt x="784151" y="306227"/>
                </a:lnTo>
                <a:lnTo>
                  <a:pt x="771481" y="263329"/>
                </a:lnTo>
                <a:lnTo>
                  <a:pt x="754259" y="222597"/>
                </a:lnTo>
                <a:lnTo>
                  <a:pt x="732784" y="184329"/>
                </a:lnTo>
                <a:lnTo>
                  <a:pt x="707354" y="148824"/>
                </a:lnTo>
                <a:lnTo>
                  <a:pt x="678268" y="116378"/>
                </a:lnTo>
                <a:lnTo>
                  <a:pt x="645823" y="87291"/>
                </a:lnTo>
                <a:lnTo>
                  <a:pt x="610318" y="61861"/>
                </a:lnTo>
                <a:lnTo>
                  <a:pt x="572051" y="40386"/>
                </a:lnTo>
                <a:lnTo>
                  <a:pt x="531321" y="23164"/>
                </a:lnTo>
                <a:lnTo>
                  <a:pt x="488424" y="10494"/>
                </a:lnTo>
                <a:lnTo>
                  <a:pt x="443661" y="2673"/>
                </a:lnTo>
                <a:lnTo>
                  <a:pt x="397328" y="0"/>
                </a:lnTo>
                <a:close/>
              </a:path>
            </a:pathLst>
          </a:custGeom>
          <a:solidFill>
            <a:srgbClr val="0082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980938" y="8872150"/>
            <a:ext cx="466448" cy="3730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519001" y="4394850"/>
            <a:ext cx="4224020" cy="3010535"/>
          </a:xfrm>
          <a:custGeom>
            <a:avLst/>
            <a:gdLst/>
            <a:ahLst/>
            <a:cxnLst/>
            <a:rect l="l" t="t" r="r" b="b"/>
            <a:pathLst>
              <a:path w="4224020" h="3010534">
                <a:moveTo>
                  <a:pt x="0" y="0"/>
                </a:moveTo>
                <a:lnTo>
                  <a:pt x="4223808" y="0"/>
                </a:lnTo>
                <a:lnTo>
                  <a:pt x="4223808" y="3010086"/>
                </a:lnTo>
                <a:lnTo>
                  <a:pt x="0" y="3010086"/>
                </a:lnTo>
                <a:lnTo>
                  <a:pt x="0" y="0"/>
                </a:lnTo>
                <a:close/>
              </a:path>
            </a:pathLst>
          </a:custGeom>
          <a:ln w="37841">
            <a:solidFill>
              <a:srgbClr val="D1EA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956778" y="8571820"/>
            <a:ext cx="833119" cy="0"/>
          </a:xfrm>
          <a:custGeom>
            <a:avLst/>
            <a:gdLst/>
            <a:ahLst/>
            <a:cxnLst/>
            <a:rect l="l" t="t" r="r" b="b"/>
            <a:pathLst>
              <a:path w="833120">
                <a:moveTo>
                  <a:pt x="832697" y="0"/>
                </a:move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892641" y="8136998"/>
            <a:ext cx="8890" cy="369570"/>
          </a:xfrm>
          <a:custGeom>
            <a:avLst/>
            <a:gdLst/>
            <a:ahLst/>
            <a:cxnLst/>
            <a:rect l="l" t="t" r="r" b="b"/>
            <a:pathLst>
              <a:path w="8890" h="369570">
                <a:moveTo>
                  <a:pt x="807" y="369308"/>
                </a:moveTo>
                <a:lnTo>
                  <a:pt x="0" y="322457"/>
                </a:lnTo>
                <a:lnTo>
                  <a:pt x="226" y="268344"/>
                </a:lnTo>
                <a:lnTo>
                  <a:pt x="1247" y="210143"/>
                </a:lnTo>
                <a:lnTo>
                  <a:pt x="2825" y="151032"/>
                </a:lnTo>
                <a:lnTo>
                  <a:pt x="4719" y="94187"/>
                </a:lnTo>
                <a:lnTo>
                  <a:pt x="6692" y="42784"/>
                </a:lnTo>
                <a:lnTo>
                  <a:pt x="8503" y="0"/>
                </a:lnTo>
              </a:path>
            </a:pathLst>
          </a:custGeom>
          <a:ln w="23287">
            <a:solidFill>
              <a:srgbClr val="0082C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661108" y="8088493"/>
            <a:ext cx="175260" cy="0"/>
          </a:xfrm>
          <a:custGeom>
            <a:avLst/>
            <a:gdLst/>
            <a:ahLst/>
            <a:cxnLst/>
            <a:rect l="l" t="t" r="r" b="b"/>
            <a:pathLst>
              <a:path w="175259">
                <a:moveTo>
                  <a:pt x="174832" y="0"/>
                </a:move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832390" y="8571820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31925" y="0"/>
                </a:move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895686" y="8544324"/>
            <a:ext cx="40005" cy="27940"/>
          </a:xfrm>
          <a:custGeom>
            <a:avLst/>
            <a:gdLst/>
            <a:ahLst/>
            <a:cxnLst/>
            <a:rect l="l" t="t" r="r" b="b"/>
            <a:pathLst>
              <a:path w="40004" h="27940">
                <a:moveTo>
                  <a:pt x="39632" y="27496"/>
                </a:moveTo>
                <a:lnTo>
                  <a:pt x="7706" y="27496"/>
                </a:lnTo>
                <a:lnTo>
                  <a:pt x="5256" y="25640"/>
                </a:lnTo>
                <a:lnTo>
                  <a:pt x="3170" y="20254"/>
                </a:lnTo>
                <a:lnTo>
                  <a:pt x="1425" y="11615"/>
                </a:ln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873927" y="8088495"/>
            <a:ext cx="29845" cy="29845"/>
          </a:xfrm>
          <a:custGeom>
            <a:avLst/>
            <a:gdLst/>
            <a:ahLst/>
            <a:cxnLst/>
            <a:rect l="l" t="t" r="r" b="b"/>
            <a:pathLst>
              <a:path w="29845" h="29845">
                <a:moveTo>
                  <a:pt x="28061" y="29475"/>
                </a:moveTo>
                <a:lnTo>
                  <a:pt x="28639" y="17042"/>
                </a:lnTo>
                <a:lnTo>
                  <a:pt x="29081" y="7779"/>
                </a:lnTo>
                <a:lnTo>
                  <a:pt x="29365" y="1996"/>
                </a:lnTo>
                <a:lnTo>
                  <a:pt x="29465" y="0"/>
                </a:ln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612647" y="8088495"/>
            <a:ext cx="29845" cy="0"/>
          </a:xfrm>
          <a:custGeom>
            <a:avLst/>
            <a:gdLst/>
            <a:ahLst/>
            <a:cxnLst/>
            <a:rect l="l" t="t" r="r" b="b"/>
            <a:pathLst>
              <a:path w="29845">
                <a:moveTo>
                  <a:pt x="29465" y="0"/>
                </a:move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024675" y="7083068"/>
            <a:ext cx="0" cy="1119505"/>
          </a:xfrm>
          <a:custGeom>
            <a:avLst/>
            <a:gdLst/>
            <a:ahLst/>
            <a:cxnLst/>
            <a:rect l="l" t="t" r="r" b="b"/>
            <a:pathLst>
              <a:path h="1119504">
                <a:moveTo>
                  <a:pt x="0" y="1119295"/>
                </a:move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664152" y="7031250"/>
            <a:ext cx="288925" cy="0"/>
          </a:xfrm>
          <a:custGeom>
            <a:avLst/>
            <a:gdLst/>
            <a:ahLst/>
            <a:cxnLst/>
            <a:rect l="l" t="t" r="r" b="b"/>
            <a:pathLst>
              <a:path w="288925">
                <a:moveTo>
                  <a:pt x="288504" y="0"/>
                </a:move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832841" y="8274853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>
                <a:moveTo>
                  <a:pt x="31475" y="0"/>
                </a:move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024677" y="8243702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31475" y="31150"/>
                </a:moveTo>
                <a:lnTo>
                  <a:pt x="0" y="31150"/>
                </a:ln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993683" y="7031246"/>
            <a:ext cx="31115" cy="31750"/>
          </a:xfrm>
          <a:custGeom>
            <a:avLst/>
            <a:gdLst/>
            <a:ahLst/>
            <a:cxnLst/>
            <a:rect l="l" t="t" r="r" b="b"/>
            <a:pathLst>
              <a:path w="31115" h="31750">
                <a:moveTo>
                  <a:pt x="30993" y="31140"/>
                </a:moveTo>
                <a:lnTo>
                  <a:pt x="30993" y="0"/>
                </a:ln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612647" y="7031246"/>
            <a:ext cx="31115" cy="0"/>
          </a:xfrm>
          <a:custGeom>
            <a:avLst/>
            <a:gdLst/>
            <a:ahLst/>
            <a:cxnLst/>
            <a:rect l="l" t="t" r="r" b="b"/>
            <a:pathLst>
              <a:path w="31115">
                <a:moveTo>
                  <a:pt x="30993" y="0"/>
                </a:move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250298" y="8008028"/>
            <a:ext cx="535940" cy="0"/>
          </a:xfrm>
          <a:custGeom>
            <a:avLst/>
            <a:gdLst/>
            <a:ahLst/>
            <a:cxnLst/>
            <a:rect l="l" t="t" r="r" b="b"/>
            <a:pathLst>
              <a:path w="535940">
                <a:moveTo>
                  <a:pt x="535522" y="0"/>
                </a:move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194473" y="5929623"/>
            <a:ext cx="0" cy="2004060"/>
          </a:xfrm>
          <a:custGeom>
            <a:avLst/>
            <a:gdLst/>
            <a:ahLst/>
            <a:cxnLst/>
            <a:rect l="l" t="t" r="r" b="b"/>
            <a:pathLst>
              <a:path h="2004059">
                <a:moveTo>
                  <a:pt x="0" y="2003698"/>
                </a:move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661132" y="5876324"/>
            <a:ext cx="466090" cy="0"/>
          </a:xfrm>
          <a:custGeom>
            <a:avLst/>
            <a:gdLst/>
            <a:ahLst/>
            <a:cxnLst/>
            <a:rect l="l" t="t" r="r" b="b"/>
            <a:pathLst>
              <a:path w="466090">
                <a:moveTo>
                  <a:pt x="465849" y="0"/>
                </a:move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831176" y="8008028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>
                <a:moveTo>
                  <a:pt x="33140" y="0"/>
                </a:move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194473" y="7976144"/>
            <a:ext cx="33655" cy="32384"/>
          </a:xfrm>
          <a:custGeom>
            <a:avLst/>
            <a:gdLst/>
            <a:ahLst/>
            <a:cxnLst/>
            <a:rect l="l" t="t" r="r" b="b"/>
            <a:pathLst>
              <a:path w="33654" h="32384">
                <a:moveTo>
                  <a:pt x="33150" y="31883"/>
                </a:moveTo>
                <a:lnTo>
                  <a:pt x="0" y="31883"/>
                </a:ln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164997" y="5876323"/>
            <a:ext cx="29845" cy="32384"/>
          </a:xfrm>
          <a:custGeom>
            <a:avLst/>
            <a:gdLst/>
            <a:ahLst/>
            <a:cxnLst/>
            <a:rect l="l" t="t" r="r" b="b"/>
            <a:pathLst>
              <a:path w="29845" h="32385">
                <a:moveTo>
                  <a:pt x="29475" y="31883"/>
                </a:moveTo>
                <a:lnTo>
                  <a:pt x="29475" y="0"/>
                </a:ln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612647" y="5876323"/>
            <a:ext cx="29845" cy="0"/>
          </a:xfrm>
          <a:custGeom>
            <a:avLst/>
            <a:gdLst/>
            <a:ahLst/>
            <a:cxnLst/>
            <a:rect l="l" t="t" r="r" b="b"/>
            <a:pathLst>
              <a:path w="29845">
                <a:moveTo>
                  <a:pt x="29486" y="0"/>
                </a:move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392447" y="7741194"/>
            <a:ext cx="398780" cy="0"/>
          </a:xfrm>
          <a:custGeom>
            <a:avLst/>
            <a:gdLst/>
            <a:ahLst/>
            <a:cxnLst/>
            <a:rect l="l" t="t" r="r" b="b"/>
            <a:pathLst>
              <a:path w="398779">
                <a:moveTo>
                  <a:pt x="398459" y="0"/>
                </a:move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340013" y="4894736"/>
            <a:ext cx="0" cy="2774315"/>
          </a:xfrm>
          <a:custGeom>
            <a:avLst/>
            <a:gdLst/>
            <a:ahLst/>
            <a:cxnLst/>
            <a:rect l="l" t="t" r="r" b="b"/>
            <a:pathLst>
              <a:path h="2774315">
                <a:moveTo>
                  <a:pt x="0" y="2774072"/>
                </a:move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664603" y="4842988"/>
            <a:ext cx="603250" cy="0"/>
          </a:xfrm>
          <a:custGeom>
            <a:avLst/>
            <a:gdLst/>
            <a:ahLst/>
            <a:cxnLst/>
            <a:rect l="l" t="t" r="r" b="b"/>
            <a:pathLst>
              <a:path w="603250">
                <a:moveTo>
                  <a:pt x="602714" y="0"/>
                </a:move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832862" y="7741194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>
                <a:moveTo>
                  <a:pt x="31454" y="0"/>
                </a:move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340018" y="7710085"/>
            <a:ext cx="31750" cy="31115"/>
          </a:xfrm>
          <a:custGeom>
            <a:avLst/>
            <a:gdLst/>
            <a:ahLst/>
            <a:cxnLst/>
            <a:rect l="l" t="t" r="r" b="b"/>
            <a:pathLst>
              <a:path w="31750" h="31115">
                <a:moveTo>
                  <a:pt x="31444" y="31109"/>
                </a:moveTo>
                <a:lnTo>
                  <a:pt x="0" y="31109"/>
                </a:ln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308805" y="4842989"/>
            <a:ext cx="31750" cy="31115"/>
          </a:xfrm>
          <a:custGeom>
            <a:avLst/>
            <a:gdLst/>
            <a:ahLst/>
            <a:cxnLst/>
            <a:rect l="l" t="t" r="r" b="b"/>
            <a:pathLst>
              <a:path w="31750" h="31114">
                <a:moveTo>
                  <a:pt x="31213" y="31119"/>
                </a:moveTo>
                <a:lnTo>
                  <a:pt x="31213" y="0"/>
                </a:ln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612647" y="4842989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>
                <a:moveTo>
                  <a:pt x="31213" y="0"/>
                </a:move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532898" y="7474371"/>
            <a:ext cx="266065" cy="0"/>
          </a:xfrm>
          <a:custGeom>
            <a:avLst/>
            <a:gdLst/>
            <a:ahLst/>
            <a:cxnLst/>
            <a:rect l="l" t="t" r="r" b="b"/>
            <a:pathLst>
              <a:path w="266065">
                <a:moveTo>
                  <a:pt x="265635" y="0"/>
                </a:move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485555" y="3942900"/>
            <a:ext cx="0" cy="3458210"/>
          </a:xfrm>
          <a:custGeom>
            <a:avLst/>
            <a:gdLst/>
            <a:ahLst/>
            <a:cxnLst/>
            <a:rect l="l" t="t" r="r" b="b"/>
            <a:pathLst>
              <a:path h="3458209">
                <a:moveTo>
                  <a:pt x="0" y="3457643"/>
                </a:move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667209" y="3890189"/>
            <a:ext cx="742315" cy="0"/>
          </a:xfrm>
          <a:custGeom>
            <a:avLst/>
            <a:gdLst/>
            <a:ahLst/>
            <a:cxnLst/>
            <a:rect l="l" t="t" r="r" b="b"/>
            <a:pathLst>
              <a:path w="742315">
                <a:moveTo>
                  <a:pt x="741747" y="0"/>
                </a:move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7835406" y="7474371"/>
            <a:ext cx="29209" cy="0"/>
          </a:xfrm>
          <a:custGeom>
            <a:avLst/>
            <a:gdLst/>
            <a:ahLst/>
            <a:cxnLst/>
            <a:rect l="l" t="t" r="r" b="b"/>
            <a:pathLst>
              <a:path w="29209">
                <a:moveTo>
                  <a:pt x="28910" y="0"/>
                </a:move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485553" y="7442780"/>
            <a:ext cx="29209" cy="31750"/>
          </a:xfrm>
          <a:custGeom>
            <a:avLst/>
            <a:gdLst/>
            <a:ahLst/>
            <a:cxnLst/>
            <a:rect l="l" t="t" r="r" b="b"/>
            <a:pathLst>
              <a:path w="29209" h="31750">
                <a:moveTo>
                  <a:pt x="28910" y="31590"/>
                </a:moveTo>
                <a:lnTo>
                  <a:pt x="0" y="31590"/>
                </a:ln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453041" y="3890187"/>
            <a:ext cx="33020" cy="31750"/>
          </a:xfrm>
          <a:custGeom>
            <a:avLst/>
            <a:gdLst/>
            <a:ahLst/>
            <a:cxnLst/>
            <a:rect l="l" t="t" r="r" b="b"/>
            <a:pathLst>
              <a:path w="33020" h="31750">
                <a:moveTo>
                  <a:pt x="32512" y="31590"/>
                </a:moveTo>
                <a:lnTo>
                  <a:pt x="32512" y="0"/>
                </a:ln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612647" y="3890187"/>
            <a:ext cx="33020" cy="0"/>
          </a:xfrm>
          <a:custGeom>
            <a:avLst/>
            <a:gdLst/>
            <a:ahLst/>
            <a:cxnLst/>
            <a:rect l="l" t="t" r="r" b="b"/>
            <a:pathLst>
              <a:path w="33020">
                <a:moveTo>
                  <a:pt x="32512" y="0"/>
                </a:move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1054794" y="5318347"/>
            <a:ext cx="1381760" cy="11982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r">
              <a:lnSpc>
                <a:spcPts val="1895"/>
              </a:lnSpc>
              <a:spcBef>
                <a:spcPts val="95"/>
              </a:spcBef>
            </a:pPr>
            <a:r>
              <a:rPr sz="1650" b="1" spc="-5" dirty="0">
                <a:solidFill>
                  <a:srgbClr val="0082C6"/>
                </a:solidFill>
                <a:latin typeface="Arial Narrow"/>
                <a:cs typeface="Arial Narrow"/>
              </a:rPr>
              <a:t>КОМПЛЕКС</a:t>
            </a:r>
            <a:endParaRPr sz="1650">
              <a:latin typeface="Arial Narrow"/>
              <a:cs typeface="Arial Narrow"/>
            </a:endParaRPr>
          </a:p>
          <a:p>
            <a:pPr marL="12700" marR="5080" indent="830580" algn="r">
              <a:lnSpc>
                <a:spcPts val="1810"/>
              </a:lnSpc>
              <a:spcBef>
                <a:spcPts val="120"/>
              </a:spcBef>
            </a:pPr>
            <a:r>
              <a:rPr sz="1650" b="1" spc="-5" dirty="0">
                <a:solidFill>
                  <a:srgbClr val="0082C6"/>
                </a:solidFill>
                <a:latin typeface="Arial Narrow"/>
                <a:cs typeface="Arial Narrow"/>
              </a:rPr>
              <a:t>РОБІТ  З</a:t>
            </a:r>
            <a:r>
              <a:rPr sz="1650" b="1" spc="-75" dirty="0">
                <a:solidFill>
                  <a:srgbClr val="0082C6"/>
                </a:solidFill>
                <a:latin typeface="Arial Narrow"/>
                <a:cs typeface="Arial Narrow"/>
              </a:rPr>
              <a:t> </a:t>
            </a:r>
            <a:r>
              <a:rPr sz="1650" b="1" spc="-5" dirty="0">
                <a:solidFill>
                  <a:srgbClr val="0082C6"/>
                </a:solidFill>
                <a:latin typeface="Arial Narrow"/>
                <a:cs typeface="Arial Narrow"/>
              </a:rPr>
              <a:t>ТЕПЛО-  ІЗОЛЯЦІЇ</a:t>
            </a:r>
            <a:r>
              <a:rPr sz="1650" b="1" spc="-95" dirty="0">
                <a:solidFill>
                  <a:srgbClr val="0082C6"/>
                </a:solidFill>
                <a:latin typeface="Arial Narrow"/>
                <a:cs typeface="Arial Narrow"/>
              </a:rPr>
              <a:t> </a:t>
            </a:r>
            <a:r>
              <a:rPr sz="1650" b="1" spc="-5" dirty="0">
                <a:solidFill>
                  <a:srgbClr val="0082C6"/>
                </a:solidFill>
                <a:latin typeface="Arial Narrow"/>
                <a:cs typeface="Arial Narrow"/>
              </a:rPr>
              <a:t>ТА  УЛАШТУВАННЯ</a:t>
            </a:r>
            <a:endParaRPr sz="1650">
              <a:latin typeface="Arial Narrow"/>
              <a:cs typeface="Arial Narrow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3028560" y="4756875"/>
            <a:ext cx="2648585" cy="3022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800" dirty="0">
                <a:latin typeface="Arial"/>
                <a:cs typeface="Arial"/>
              </a:rPr>
              <a:t>зовнішніх </a:t>
            </a:r>
            <a:r>
              <a:rPr sz="1800" spc="5" dirty="0">
                <a:latin typeface="Arial"/>
                <a:cs typeface="Arial"/>
              </a:rPr>
              <a:t>cтін </a:t>
            </a:r>
            <a:r>
              <a:rPr sz="1800" spc="-5" dirty="0">
                <a:latin typeface="Arial"/>
                <a:cs typeface="Arial"/>
              </a:rPr>
              <a:t>та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цоколю</a:t>
            </a:r>
            <a:endParaRPr sz="180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2174948" y="7759798"/>
            <a:ext cx="3502025" cy="56388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203200" marR="5080" indent="-191135">
              <a:lnSpc>
                <a:spcPts val="2060"/>
              </a:lnSpc>
              <a:spcBef>
                <a:spcPts val="265"/>
              </a:spcBef>
            </a:pPr>
            <a:r>
              <a:rPr sz="1800" spc="5" dirty="0">
                <a:latin typeface="Arial"/>
                <a:cs typeface="Arial"/>
              </a:rPr>
              <a:t>Заміна/ремонт </a:t>
            </a:r>
            <a:r>
              <a:rPr sz="1800" dirty="0">
                <a:latin typeface="Arial"/>
                <a:cs typeface="Arial"/>
              </a:rPr>
              <a:t>зовнішніх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дверей  </a:t>
            </a:r>
            <a:r>
              <a:rPr sz="1800" spc="-5" dirty="0">
                <a:latin typeface="Arial"/>
                <a:cs typeface="Arial"/>
              </a:rPr>
              <a:t>або/та облаштування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тамбурів</a:t>
            </a:r>
            <a:endParaRPr sz="180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7064450" y="8021570"/>
            <a:ext cx="739140" cy="3022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725805" algn="l"/>
              </a:tabLst>
            </a:pPr>
            <a:r>
              <a:rPr sz="1800" u="heavy" dirty="0">
                <a:uFill>
                  <a:solidFill>
                    <a:srgbClr val="0082C6"/>
                  </a:solidFill>
                </a:uFill>
                <a:latin typeface="Times New Roman"/>
                <a:cs typeface="Times New Roman"/>
              </a:rPr>
              <a:t> 	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6905970" y="8767439"/>
            <a:ext cx="901700" cy="3022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88365" algn="l"/>
              </a:tabLst>
            </a:pPr>
            <a:r>
              <a:rPr sz="1800" u="heavy" dirty="0">
                <a:uFill>
                  <a:solidFill>
                    <a:srgbClr val="0082C6"/>
                  </a:solidFill>
                </a:uFill>
                <a:latin typeface="Times New Roman"/>
                <a:cs typeface="Times New Roman"/>
              </a:rPr>
              <a:t> 	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2036822" y="8767439"/>
            <a:ext cx="3641725" cy="56388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indent="166370">
              <a:lnSpc>
                <a:spcPts val="2060"/>
              </a:lnSpc>
              <a:spcBef>
                <a:spcPts val="265"/>
              </a:spcBef>
            </a:pPr>
            <a:r>
              <a:rPr sz="1800" spc="5" dirty="0">
                <a:latin typeface="Arial"/>
                <a:cs typeface="Arial"/>
              </a:rPr>
              <a:t>Заміна/ремонт вікон </a:t>
            </a:r>
            <a:r>
              <a:rPr sz="1800" spc="-10" dirty="0">
                <a:latin typeface="Arial"/>
                <a:cs typeface="Arial"/>
              </a:rPr>
              <a:t>та </a:t>
            </a:r>
            <a:r>
              <a:rPr sz="1800" dirty="0">
                <a:latin typeface="Arial"/>
                <a:cs typeface="Arial"/>
              </a:rPr>
              <a:t>балконів  </a:t>
            </a:r>
            <a:r>
              <a:rPr sz="1800" spc="5" dirty="0">
                <a:latin typeface="Arial"/>
                <a:cs typeface="Arial"/>
              </a:rPr>
              <a:t>у місцях </a:t>
            </a:r>
            <a:r>
              <a:rPr sz="1800" spc="-5" dirty="0">
                <a:latin typeface="Arial"/>
                <a:cs typeface="Arial"/>
              </a:rPr>
              <a:t>загального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користування</a:t>
            </a:r>
            <a:endParaRPr sz="180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2598661" y="5443704"/>
            <a:ext cx="3079115" cy="82550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indent="440690" algn="r">
              <a:lnSpc>
                <a:spcPts val="2060"/>
              </a:lnSpc>
              <a:spcBef>
                <a:spcPts val="265"/>
              </a:spcBef>
            </a:pPr>
            <a:r>
              <a:rPr sz="1800" spc="5" dirty="0">
                <a:latin typeface="Arial"/>
                <a:cs typeface="Arial"/>
              </a:rPr>
              <a:t>Покриття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опалювальних 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та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неопалювальних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горищ  </a:t>
            </a:r>
            <a:r>
              <a:rPr sz="1800" dirty="0">
                <a:latin typeface="Arial"/>
                <a:cs typeface="Arial"/>
              </a:rPr>
              <a:t>(технічних поверхів) </a:t>
            </a:r>
            <a:r>
              <a:rPr sz="1800" spc="-5" dirty="0">
                <a:latin typeface="Arial"/>
                <a:cs typeface="Arial"/>
              </a:rPr>
              <a:t>та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дахів</a:t>
            </a:r>
            <a:endParaRPr sz="180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2979631" y="6672522"/>
            <a:ext cx="2701290" cy="3022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800" spc="5" dirty="0">
                <a:latin typeface="Arial"/>
                <a:cs typeface="Arial"/>
              </a:rPr>
              <a:t>Плит перекриття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підвалу</a:t>
            </a:r>
            <a:endParaRPr sz="180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2003752" y="3697604"/>
            <a:ext cx="3674745" cy="3022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800" b="1" spc="-35" dirty="0">
                <a:latin typeface="Arial"/>
                <a:cs typeface="Arial"/>
              </a:rPr>
              <a:t>Усі </a:t>
            </a:r>
            <a:r>
              <a:rPr sz="1800" b="1" spc="5" dirty="0">
                <a:latin typeface="Arial"/>
                <a:cs typeface="Arial"/>
              </a:rPr>
              <a:t>обов’язкові </a:t>
            </a:r>
            <a:r>
              <a:rPr sz="1800" b="1" spc="-10" dirty="0">
                <a:latin typeface="Arial"/>
                <a:cs typeface="Arial"/>
              </a:rPr>
              <a:t>заходи </a:t>
            </a:r>
            <a:r>
              <a:rPr sz="1800" b="1" spc="10" dirty="0">
                <a:latin typeface="Arial"/>
                <a:cs typeface="Arial"/>
              </a:rPr>
              <a:t>Пакету</a:t>
            </a:r>
            <a:r>
              <a:rPr sz="1800" b="1" spc="-35" dirty="0">
                <a:latin typeface="Arial"/>
                <a:cs typeface="Arial"/>
              </a:rPr>
              <a:t> </a:t>
            </a:r>
            <a:r>
              <a:rPr sz="1800" b="1" spc="10" dirty="0">
                <a:latin typeface="Arial"/>
                <a:cs typeface="Arial"/>
              </a:rPr>
              <a:t>А</a:t>
            </a:r>
            <a:endParaRPr sz="1800">
              <a:latin typeface="Arial"/>
              <a:cs typeface="Arial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5820902" y="3506927"/>
            <a:ext cx="791845" cy="795020"/>
          </a:xfrm>
          <a:custGeom>
            <a:avLst/>
            <a:gdLst/>
            <a:ahLst/>
            <a:cxnLst/>
            <a:rect l="l" t="t" r="r" b="b"/>
            <a:pathLst>
              <a:path w="791845" h="795020">
                <a:moveTo>
                  <a:pt x="395872" y="0"/>
                </a:moveTo>
                <a:lnTo>
                  <a:pt x="349708" y="2673"/>
                </a:lnTo>
                <a:lnTo>
                  <a:pt x="305106" y="10493"/>
                </a:lnTo>
                <a:lnTo>
                  <a:pt x="262366" y="23163"/>
                </a:lnTo>
                <a:lnTo>
                  <a:pt x="221783" y="40384"/>
                </a:lnTo>
                <a:lnTo>
                  <a:pt x="183655" y="61858"/>
                </a:lnTo>
                <a:lnTo>
                  <a:pt x="148279" y="87287"/>
                </a:lnTo>
                <a:lnTo>
                  <a:pt x="115953" y="116373"/>
                </a:lnTo>
                <a:lnTo>
                  <a:pt x="86972" y="148817"/>
                </a:lnTo>
                <a:lnTo>
                  <a:pt x="61635" y="184322"/>
                </a:lnTo>
                <a:lnTo>
                  <a:pt x="40239" y="222589"/>
                </a:lnTo>
                <a:lnTo>
                  <a:pt x="23080" y="263320"/>
                </a:lnTo>
                <a:lnTo>
                  <a:pt x="10455" y="306217"/>
                </a:lnTo>
                <a:lnTo>
                  <a:pt x="2663" y="350982"/>
                </a:lnTo>
                <a:lnTo>
                  <a:pt x="0" y="397317"/>
                </a:lnTo>
                <a:lnTo>
                  <a:pt x="2663" y="443654"/>
                </a:lnTo>
                <a:lnTo>
                  <a:pt x="10455" y="488422"/>
                </a:lnTo>
                <a:lnTo>
                  <a:pt x="23080" y="531321"/>
                </a:lnTo>
                <a:lnTo>
                  <a:pt x="40239" y="572054"/>
                </a:lnTo>
                <a:lnTo>
                  <a:pt x="61635" y="610323"/>
                </a:lnTo>
                <a:lnTo>
                  <a:pt x="86972" y="645830"/>
                </a:lnTo>
                <a:lnTo>
                  <a:pt x="115953" y="678276"/>
                </a:lnTo>
                <a:lnTo>
                  <a:pt x="148279" y="707363"/>
                </a:lnTo>
                <a:lnTo>
                  <a:pt x="183655" y="732794"/>
                </a:lnTo>
                <a:lnTo>
                  <a:pt x="221783" y="754269"/>
                </a:lnTo>
                <a:lnTo>
                  <a:pt x="262366" y="771491"/>
                </a:lnTo>
                <a:lnTo>
                  <a:pt x="305106" y="784162"/>
                </a:lnTo>
                <a:lnTo>
                  <a:pt x="349708" y="791983"/>
                </a:lnTo>
                <a:lnTo>
                  <a:pt x="395872" y="794656"/>
                </a:lnTo>
                <a:lnTo>
                  <a:pt x="442039" y="791983"/>
                </a:lnTo>
                <a:lnTo>
                  <a:pt x="486641" y="784162"/>
                </a:lnTo>
                <a:lnTo>
                  <a:pt x="529383" y="771491"/>
                </a:lnTo>
                <a:lnTo>
                  <a:pt x="569966" y="754269"/>
                </a:lnTo>
                <a:lnTo>
                  <a:pt x="608094" y="732794"/>
                </a:lnTo>
                <a:lnTo>
                  <a:pt x="643469" y="707363"/>
                </a:lnTo>
                <a:lnTo>
                  <a:pt x="675796" y="678276"/>
                </a:lnTo>
                <a:lnTo>
                  <a:pt x="704775" y="645830"/>
                </a:lnTo>
                <a:lnTo>
                  <a:pt x="730112" y="610323"/>
                </a:lnTo>
                <a:lnTo>
                  <a:pt x="751508" y="572054"/>
                </a:lnTo>
                <a:lnTo>
                  <a:pt x="768666" y="531321"/>
                </a:lnTo>
                <a:lnTo>
                  <a:pt x="781290" y="488422"/>
                </a:lnTo>
                <a:lnTo>
                  <a:pt x="789082" y="443654"/>
                </a:lnTo>
                <a:lnTo>
                  <a:pt x="791745" y="397317"/>
                </a:lnTo>
                <a:lnTo>
                  <a:pt x="789082" y="350982"/>
                </a:lnTo>
                <a:lnTo>
                  <a:pt x="781290" y="306217"/>
                </a:lnTo>
                <a:lnTo>
                  <a:pt x="768666" y="263320"/>
                </a:lnTo>
                <a:lnTo>
                  <a:pt x="751508" y="222589"/>
                </a:lnTo>
                <a:lnTo>
                  <a:pt x="730112" y="184322"/>
                </a:lnTo>
                <a:lnTo>
                  <a:pt x="704775" y="148817"/>
                </a:lnTo>
                <a:lnTo>
                  <a:pt x="675796" y="116373"/>
                </a:lnTo>
                <a:lnTo>
                  <a:pt x="643469" y="87287"/>
                </a:lnTo>
                <a:lnTo>
                  <a:pt x="608094" y="61858"/>
                </a:lnTo>
                <a:lnTo>
                  <a:pt x="569966" y="40384"/>
                </a:lnTo>
                <a:lnTo>
                  <a:pt x="529383" y="23163"/>
                </a:lnTo>
                <a:lnTo>
                  <a:pt x="486641" y="10493"/>
                </a:lnTo>
                <a:lnTo>
                  <a:pt x="442039" y="2673"/>
                </a:lnTo>
                <a:lnTo>
                  <a:pt x="395872" y="0"/>
                </a:lnTo>
                <a:close/>
              </a:path>
            </a:pathLst>
          </a:custGeom>
          <a:solidFill>
            <a:srgbClr val="0082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027945" y="3706590"/>
            <a:ext cx="377825" cy="395605"/>
          </a:xfrm>
          <a:custGeom>
            <a:avLst/>
            <a:gdLst/>
            <a:ahLst/>
            <a:cxnLst/>
            <a:rect l="l" t="t" r="r" b="b"/>
            <a:pathLst>
              <a:path w="377825" h="395604">
                <a:moveTo>
                  <a:pt x="226956" y="0"/>
                </a:moveTo>
                <a:lnTo>
                  <a:pt x="146602" y="0"/>
                </a:lnTo>
                <a:lnTo>
                  <a:pt x="0" y="395328"/>
                </a:lnTo>
                <a:lnTo>
                  <a:pt x="80615" y="395328"/>
                </a:lnTo>
                <a:lnTo>
                  <a:pt x="111682" y="305529"/>
                </a:lnTo>
                <a:lnTo>
                  <a:pt x="343430" y="305529"/>
                </a:lnTo>
                <a:lnTo>
                  <a:pt x="318039" y="238924"/>
                </a:lnTo>
                <a:lnTo>
                  <a:pt x="135043" y="238924"/>
                </a:lnTo>
                <a:lnTo>
                  <a:pt x="185879" y="92227"/>
                </a:lnTo>
                <a:lnTo>
                  <a:pt x="262115" y="92227"/>
                </a:lnTo>
                <a:lnTo>
                  <a:pt x="226956" y="0"/>
                </a:lnTo>
                <a:close/>
              </a:path>
              <a:path w="377825" h="395604">
                <a:moveTo>
                  <a:pt x="343430" y="305529"/>
                </a:moveTo>
                <a:lnTo>
                  <a:pt x="262128" y="305529"/>
                </a:lnTo>
                <a:lnTo>
                  <a:pt x="294996" y="395328"/>
                </a:lnTo>
                <a:lnTo>
                  <a:pt x="377663" y="395328"/>
                </a:lnTo>
                <a:lnTo>
                  <a:pt x="343430" y="305529"/>
                </a:lnTo>
                <a:close/>
              </a:path>
              <a:path w="377825" h="395604">
                <a:moveTo>
                  <a:pt x="262115" y="92227"/>
                </a:moveTo>
                <a:lnTo>
                  <a:pt x="185879" y="92227"/>
                </a:lnTo>
                <a:lnTo>
                  <a:pt x="237741" y="238924"/>
                </a:lnTo>
                <a:lnTo>
                  <a:pt x="318039" y="238924"/>
                </a:lnTo>
                <a:lnTo>
                  <a:pt x="262115" y="922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676716" y="9130612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>
                <a:moveTo>
                  <a:pt x="101326" y="0"/>
                </a:move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7834191" y="9046844"/>
            <a:ext cx="30480" cy="0"/>
          </a:xfrm>
          <a:custGeom>
            <a:avLst/>
            <a:gdLst/>
            <a:ahLst/>
            <a:cxnLst/>
            <a:rect l="l" t="t" r="r" b="b"/>
            <a:pathLst>
              <a:path w="30479">
                <a:moveTo>
                  <a:pt x="30124" y="0"/>
                </a:move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868901" y="9046844"/>
            <a:ext cx="30480" cy="26670"/>
          </a:xfrm>
          <a:custGeom>
            <a:avLst/>
            <a:gdLst/>
            <a:ahLst/>
            <a:cxnLst/>
            <a:rect l="l" t="t" r="r" b="b"/>
            <a:pathLst>
              <a:path w="30479" h="26670">
                <a:moveTo>
                  <a:pt x="30114" y="0"/>
                </a:moveTo>
                <a:lnTo>
                  <a:pt x="0" y="0"/>
                </a:lnTo>
                <a:lnTo>
                  <a:pt x="0" y="26177"/>
                </a:lnTo>
              </a:path>
            </a:pathLst>
          </a:custGeom>
          <a:ln w="23287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831635" y="9104434"/>
            <a:ext cx="37465" cy="26670"/>
          </a:xfrm>
          <a:custGeom>
            <a:avLst/>
            <a:gdLst/>
            <a:ahLst/>
            <a:cxnLst/>
            <a:rect l="l" t="t" r="r" b="b"/>
            <a:pathLst>
              <a:path w="37465" h="26670">
                <a:moveTo>
                  <a:pt x="37265" y="0"/>
                </a:moveTo>
                <a:lnTo>
                  <a:pt x="37265" y="26177"/>
                </a:lnTo>
                <a:lnTo>
                  <a:pt x="0" y="26177"/>
                </a:lnTo>
              </a:path>
            </a:pathLst>
          </a:custGeom>
          <a:ln w="23287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6612647" y="9130612"/>
            <a:ext cx="37465" cy="0"/>
          </a:xfrm>
          <a:custGeom>
            <a:avLst/>
            <a:gdLst/>
            <a:ahLst/>
            <a:cxnLst/>
            <a:rect l="l" t="t" r="r" b="b"/>
            <a:pathLst>
              <a:path w="37465">
                <a:moveTo>
                  <a:pt x="37265" y="0"/>
                </a:moveTo>
                <a:lnTo>
                  <a:pt x="0" y="0"/>
                </a:lnTo>
              </a:path>
            </a:pathLst>
          </a:custGeom>
          <a:ln w="23287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2081300" y="7658533"/>
            <a:ext cx="495300" cy="0"/>
          </a:xfrm>
          <a:custGeom>
            <a:avLst/>
            <a:gdLst/>
            <a:ahLst/>
            <a:cxnLst/>
            <a:rect l="l" t="t" r="r" b="b"/>
            <a:pathLst>
              <a:path w="495300">
                <a:moveTo>
                  <a:pt x="0" y="0"/>
                </a:moveTo>
                <a:lnTo>
                  <a:pt x="495032" y="0"/>
                </a:lnTo>
              </a:path>
            </a:pathLst>
          </a:custGeom>
          <a:ln w="23287">
            <a:solidFill>
              <a:srgbClr val="72BF44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2627888" y="5658168"/>
            <a:ext cx="0" cy="1929130"/>
          </a:xfrm>
          <a:custGeom>
            <a:avLst/>
            <a:gdLst/>
            <a:ahLst/>
            <a:cxnLst/>
            <a:rect l="l" t="t" r="r" b="b"/>
            <a:pathLst>
              <a:path h="1929129">
                <a:moveTo>
                  <a:pt x="0" y="1928663"/>
                </a:moveTo>
                <a:lnTo>
                  <a:pt x="0" y="0"/>
                </a:lnTo>
              </a:path>
            </a:pathLst>
          </a:custGeom>
          <a:ln w="23287">
            <a:solidFill>
              <a:srgbClr val="72BF44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2699705" y="5600674"/>
            <a:ext cx="699135" cy="5715"/>
          </a:xfrm>
          <a:custGeom>
            <a:avLst/>
            <a:gdLst/>
            <a:ahLst/>
            <a:cxnLst/>
            <a:rect l="l" t="t" r="r" b="b"/>
            <a:pathLst>
              <a:path w="699134" h="5714">
                <a:moveTo>
                  <a:pt x="0" y="5622"/>
                </a:moveTo>
                <a:lnTo>
                  <a:pt x="698711" y="0"/>
                </a:lnTo>
              </a:path>
            </a:pathLst>
          </a:custGeom>
          <a:ln w="23287">
            <a:solidFill>
              <a:srgbClr val="72BF44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2009199" y="7658533"/>
            <a:ext cx="31115" cy="0"/>
          </a:xfrm>
          <a:custGeom>
            <a:avLst/>
            <a:gdLst/>
            <a:ahLst/>
            <a:cxnLst/>
            <a:rect l="l" t="t" r="r" b="b"/>
            <a:pathLst>
              <a:path w="31115">
                <a:moveTo>
                  <a:pt x="0" y="0"/>
                </a:moveTo>
                <a:lnTo>
                  <a:pt x="31014" y="0"/>
                </a:lnTo>
              </a:path>
            </a:pathLst>
          </a:custGeom>
          <a:ln w="23287">
            <a:solidFill>
              <a:srgbClr val="72BF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2596878" y="7627654"/>
            <a:ext cx="31115" cy="31115"/>
          </a:xfrm>
          <a:custGeom>
            <a:avLst/>
            <a:gdLst/>
            <a:ahLst/>
            <a:cxnLst/>
            <a:rect l="l" t="t" r="r" b="b"/>
            <a:pathLst>
              <a:path w="31115" h="31115">
                <a:moveTo>
                  <a:pt x="0" y="30878"/>
                </a:moveTo>
                <a:lnTo>
                  <a:pt x="31014" y="30878"/>
                </a:lnTo>
                <a:lnTo>
                  <a:pt x="31014" y="0"/>
                </a:lnTo>
              </a:path>
            </a:pathLst>
          </a:custGeom>
          <a:ln w="23287">
            <a:solidFill>
              <a:srgbClr val="72BF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2627892" y="5606627"/>
            <a:ext cx="31115" cy="31750"/>
          </a:xfrm>
          <a:custGeom>
            <a:avLst/>
            <a:gdLst/>
            <a:ahLst/>
            <a:cxnLst/>
            <a:rect l="l" t="t" r="r" b="b"/>
            <a:pathLst>
              <a:path w="31115" h="31750">
                <a:moveTo>
                  <a:pt x="0" y="31129"/>
                </a:moveTo>
                <a:lnTo>
                  <a:pt x="0" y="251"/>
                </a:lnTo>
                <a:lnTo>
                  <a:pt x="30910" y="0"/>
                </a:lnTo>
              </a:path>
            </a:pathLst>
          </a:custGeom>
          <a:ln w="23287">
            <a:solidFill>
              <a:srgbClr val="72BF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3418863" y="5600260"/>
            <a:ext cx="31115" cy="635"/>
          </a:xfrm>
          <a:custGeom>
            <a:avLst/>
            <a:gdLst/>
            <a:ahLst/>
            <a:cxnLst/>
            <a:rect l="l" t="t" r="r" b="b"/>
            <a:pathLst>
              <a:path w="31115" h="635">
                <a:moveTo>
                  <a:pt x="-11643" y="120"/>
                </a:moveTo>
                <a:lnTo>
                  <a:pt x="42564" y="120"/>
                </a:lnTo>
              </a:path>
            </a:pathLst>
          </a:custGeom>
          <a:ln w="23528">
            <a:solidFill>
              <a:srgbClr val="72BF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12081698" y="8146348"/>
            <a:ext cx="808990" cy="0"/>
          </a:xfrm>
          <a:custGeom>
            <a:avLst/>
            <a:gdLst/>
            <a:ahLst/>
            <a:cxnLst/>
            <a:rect l="l" t="t" r="r" b="b"/>
            <a:pathLst>
              <a:path w="808990">
                <a:moveTo>
                  <a:pt x="0" y="0"/>
                </a:moveTo>
                <a:lnTo>
                  <a:pt x="808488" y="0"/>
                </a:lnTo>
              </a:path>
            </a:pathLst>
          </a:custGeom>
          <a:ln w="23287">
            <a:solidFill>
              <a:srgbClr val="72BF44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12942014" y="7555161"/>
            <a:ext cx="0" cy="516255"/>
          </a:xfrm>
          <a:custGeom>
            <a:avLst/>
            <a:gdLst/>
            <a:ahLst/>
            <a:cxnLst/>
            <a:rect l="l" t="t" r="r" b="b"/>
            <a:pathLst>
              <a:path h="516254">
                <a:moveTo>
                  <a:pt x="0" y="515806"/>
                </a:moveTo>
                <a:lnTo>
                  <a:pt x="0" y="0"/>
                </a:lnTo>
              </a:path>
            </a:pathLst>
          </a:custGeom>
          <a:ln w="23287">
            <a:solidFill>
              <a:srgbClr val="72BF44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3012959" y="7501421"/>
            <a:ext cx="386715" cy="0"/>
          </a:xfrm>
          <a:custGeom>
            <a:avLst/>
            <a:gdLst/>
            <a:ahLst/>
            <a:cxnLst/>
            <a:rect l="l" t="t" r="r" b="b"/>
            <a:pathLst>
              <a:path w="386715">
                <a:moveTo>
                  <a:pt x="0" y="0"/>
                </a:moveTo>
                <a:lnTo>
                  <a:pt x="386134" y="0"/>
                </a:lnTo>
              </a:path>
            </a:pathLst>
          </a:custGeom>
          <a:ln w="23287">
            <a:solidFill>
              <a:srgbClr val="72BF44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2009199" y="8146348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>
                <a:moveTo>
                  <a:pt x="0" y="0"/>
                </a:moveTo>
                <a:lnTo>
                  <a:pt x="31150" y="0"/>
                </a:lnTo>
              </a:path>
            </a:pathLst>
          </a:custGeom>
          <a:ln w="23287">
            <a:solidFill>
              <a:srgbClr val="72BF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12910868" y="8114245"/>
            <a:ext cx="31750" cy="32384"/>
          </a:xfrm>
          <a:custGeom>
            <a:avLst/>
            <a:gdLst/>
            <a:ahLst/>
            <a:cxnLst/>
            <a:rect l="l" t="t" r="r" b="b"/>
            <a:pathLst>
              <a:path w="31750" h="32384">
                <a:moveTo>
                  <a:pt x="0" y="32103"/>
                </a:moveTo>
                <a:lnTo>
                  <a:pt x="31150" y="32103"/>
                </a:lnTo>
                <a:lnTo>
                  <a:pt x="31150" y="0"/>
                </a:lnTo>
              </a:path>
            </a:pathLst>
          </a:custGeom>
          <a:ln w="23287">
            <a:solidFill>
              <a:srgbClr val="72BF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2942019" y="7501425"/>
            <a:ext cx="31115" cy="32384"/>
          </a:xfrm>
          <a:custGeom>
            <a:avLst/>
            <a:gdLst/>
            <a:ahLst/>
            <a:cxnLst/>
            <a:rect l="l" t="t" r="r" b="b"/>
            <a:pathLst>
              <a:path w="31115" h="32384">
                <a:moveTo>
                  <a:pt x="0" y="32103"/>
                </a:moveTo>
                <a:lnTo>
                  <a:pt x="0" y="0"/>
                </a:lnTo>
                <a:lnTo>
                  <a:pt x="30627" y="0"/>
                </a:lnTo>
              </a:path>
            </a:pathLst>
          </a:custGeom>
          <a:ln w="23287">
            <a:solidFill>
              <a:srgbClr val="72BF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3419250" y="7501425"/>
            <a:ext cx="31115" cy="0"/>
          </a:xfrm>
          <a:custGeom>
            <a:avLst/>
            <a:gdLst/>
            <a:ahLst/>
            <a:cxnLst/>
            <a:rect l="l" t="t" r="r" b="b"/>
            <a:pathLst>
              <a:path w="31115">
                <a:moveTo>
                  <a:pt x="0" y="0"/>
                </a:moveTo>
                <a:lnTo>
                  <a:pt x="30627" y="0"/>
                </a:lnTo>
              </a:path>
            </a:pathLst>
          </a:custGeom>
          <a:ln w="23287">
            <a:solidFill>
              <a:srgbClr val="72BF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12087874" y="7915989"/>
            <a:ext cx="648970" cy="0"/>
          </a:xfrm>
          <a:custGeom>
            <a:avLst/>
            <a:gdLst/>
            <a:ahLst/>
            <a:cxnLst/>
            <a:rect l="l" t="t" r="r" b="b"/>
            <a:pathLst>
              <a:path w="648970">
                <a:moveTo>
                  <a:pt x="0" y="0"/>
                </a:moveTo>
                <a:lnTo>
                  <a:pt x="648566" y="0"/>
                </a:lnTo>
              </a:path>
            </a:pathLst>
          </a:custGeom>
          <a:ln w="23287">
            <a:solidFill>
              <a:srgbClr val="72BF44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12792378" y="6645169"/>
            <a:ext cx="0" cy="1200150"/>
          </a:xfrm>
          <a:custGeom>
            <a:avLst/>
            <a:gdLst/>
            <a:ahLst/>
            <a:cxnLst/>
            <a:rect l="l" t="t" r="r" b="b"/>
            <a:pathLst>
              <a:path h="1200150">
                <a:moveTo>
                  <a:pt x="0" y="1199806"/>
                </a:moveTo>
                <a:lnTo>
                  <a:pt x="0" y="0"/>
                </a:lnTo>
              </a:path>
            </a:pathLst>
          </a:custGeom>
          <a:ln w="23287">
            <a:solidFill>
              <a:srgbClr val="72BF44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2861513" y="6594336"/>
            <a:ext cx="575945" cy="0"/>
          </a:xfrm>
          <a:custGeom>
            <a:avLst/>
            <a:gdLst/>
            <a:ahLst/>
            <a:cxnLst/>
            <a:rect l="l" t="t" r="r" b="b"/>
            <a:pathLst>
              <a:path w="575944">
                <a:moveTo>
                  <a:pt x="0" y="0"/>
                </a:moveTo>
                <a:lnTo>
                  <a:pt x="575406" y="0"/>
                </a:lnTo>
              </a:path>
            </a:pathLst>
          </a:custGeom>
          <a:ln w="23287">
            <a:solidFill>
              <a:srgbClr val="72BF44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2009199" y="7915989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>
                <a:moveTo>
                  <a:pt x="0" y="0"/>
                </a:moveTo>
                <a:lnTo>
                  <a:pt x="33203" y="0"/>
                </a:lnTo>
              </a:path>
            </a:pathLst>
          </a:custGeom>
          <a:ln w="23287">
            <a:solidFill>
              <a:srgbClr val="72BF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2759177" y="7885341"/>
            <a:ext cx="33655" cy="31115"/>
          </a:xfrm>
          <a:custGeom>
            <a:avLst/>
            <a:gdLst/>
            <a:ahLst/>
            <a:cxnLst/>
            <a:rect l="l" t="t" r="r" b="b"/>
            <a:pathLst>
              <a:path w="33654" h="31115">
                <a:moveTo>
                  <a:pt x="0" y="30648"/>
                </a:moveTo>
                <a:lnTo>
                  <a:pt x="33203" y="30648"/>
                </a:lnTo>
                <a:lnTo>
                  <a:pt x="33203" y="0"/>
                </a:lnTo>
              </a:path>
            </a:pathLst>
          </a:custGeom>
          <a:ln w="23287">
            <a:solidFill>
              <a:srgbClr val="72BF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2792380" y="6594333"/>
            <a:ext cx="30480" cy="31115"/>
          </a:xfrm>
          <a:custGeom>
            <a:avLst/>
            <a:gdLst/>
            <a:ahLst/>
            <a:cxnLst/>
            <a:rect l="l" t="t" r="r" b="b"/>
            <a:pathLst>
              <a:path w="30479" h="31115">
                <a:moveTo>
                  <a:pt x="0" y="30658"/>
                </a:moveTo>
                <a:lnTo>
                  <a:pt x="0" y="0"/>
                </a:lnTo>
                <a:lnTo>
                  <a:pt x="30020" y="0"/>
                </a:lnTo>
              </a:path>
            </a:pathLst>
          </a:custGeom>
          <a:ln w="23287">
            <a:solidFill>
              <a:srgbClr val="72BF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3456474" y="6594333"/>
            <a:ext cx="30480" cy="0"/>
          </a:xfrm>
          <a:custGeom>
            <a:avLst/>
            <a:gdLst/>
            <a:ahLst/>
            <a:cxnLst/>
            <a:rect l="l" t="t" r="r" b="b"/>
            <a:pathLst>
              <a:path w="30480">
                <a:moveTo>
                  <a:pt x="0" y="0"/>
                </a:moveTo>
                <a:lnTo>
                  <a:pt x="30030" y="0"/>
                </a:lnTo>
              </a:path>
            </a:pathLst>
          </a:custGeom>
          <a:ln w="23287">
            <a:solidFill>
              <a:srgbClr val="72BF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12081300" y="8795543"/>
            <a:ext cx="495300" cy="0"/>
          </a:xfrm>
          <a:custGeom>
            <a:avLst/>
            <a:gdLst/>
            <a:ahLst/>
            <a:cxnLst/>
            <a:rect l="l" t="t" r="r" b="b"/>
            <a:pathLst>
              <a:path w="495300">
                <a:moveTo>
                  <a:pt x="0" y="0"/>
                </a:moveTo>
                <a:lnTo>
                  <a:pt x="495032" y="0"/>
                </a:lnTo>
              </a:path>
            </a:pathLst>
          </a:custGeom>
          <a:ln w="23287">
            <a:solidFill>
              <a:srgbClr val="72BF44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2627888" y="8871409"/>
            <a:ext cx="0" cy="1492250"/>
          </a:xfrm>
          <a:custGeom>
            <a:avLst/>
            <a:gdLst/>
            <a:ahLst/>
            <a:cxnLst/>
            <a:rect l="l" t="t" r="r" b="b"/>
            <a:pathLst>
              <a:path h="1492250">
                <a:moveTo>
                  <a:pt x="0" y="0"/>
                </a:moveTo>
                <a:lnTo>
                  <a:pt x="0" y="1492080"/>
                </a:lnTo>
              </a:path>
            </a:pathLst>
          </a:custGeom>
          <a:ln w="23287">
            <a:solidFill>
              <a:srgbClr val="72BF44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12699713" y="10417640"/>
            <a:ext cx="699135" cy="1270"/>
          </a:xfrm>
          <a:custGeom>
            <a:avLst/>
            <a:gdLst/>
            <a:ahLst/>
            <a:cxnLst/>
            <a:rect l="l" t="t" r="r" b="b"/>
            <a:pathLst>
              <a:path w="699134" h="1270">
                <a:moveTo>
                  <a:pt x="0" y="0"/>
                </a:moveTo>
                <a:lnTo>
                  <a:pt x="698795" y="827"/>
                </a:lnTo>
              </a:path>
            </a:pathLst>
          </a:custGeom>
          <a:ln w="23287">
            <a:solidFill>
              <a:srgbClr val="72BF44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2009199" y="8795543"/>
            <a:ext cx="31115" cy="0"/>
          </a:xfrm>
          <a:custGeom>
            <a:avLst/>
            <a:gdLst/>
            <a:ahLst/>
            <a:cxnLst/>
            <a:rect l="l" t="t" r="r" b="b"/>
            <a:pathLst>
              <a:path w="31115">
                <a:moveTo>
                  <a:pt x="0" y="0"/>
                </a:moveTo>
                <a:lnTo>
                  <a:pt x="31014" y="0"/>
                </a:lnTo>
              </a:path>
            </a:pathLst>
          </a:custGeom>
          <a:ln w="23287">
            <a:solidFill>
              <a:srgbClr val="72BF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12596878" y="8795543"/>
            <a:ext cx="31115" cy="32384"/>
          </a:xfrm>
          <a:custGeom>
            <a:avLst/>
            <a:gdLst/>
            <a:ahLst/>
            <a:cxnLst/>
            <a:rect l="l" t="t" r="r" b="b"/>
            <a:pathLst>
              <a:path w="31115" h="32384">
                <a:moveTo>
                  <a:pt x="0" y="0"/>
                </a:moveTo>
                <a:lnTo>
                  <a:pt x="31014" y="0"/>
                </a:lnTo>
                <a:lnTo>
                  <a:pt x="31014" y="32271"/>
                </a:lnTo>
              </a:path>
            </a:pathLst>
          </a:custGeom>
          <a:ln w="23287">
            <a:solidFill>
              <a:srgbClr val="72BF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12627892" y="10385286"/>
            <a:ext cx="31115" cy="32384"/>
          </a:xfrm>
          <a:custGeom>
            <a:avLst/>
            <a:gdLst/>
            <a:ahLst/>
            <a:cxnLst/>
            <a:rect l="l" t="t" r="r" b="b"/>
            <a:pathLst>
              <a:path w="31115" h="32384">
                <a:moveTo>
                  <a:pt x="0" y="0"/>
                </a:moveTo>
                <a:lnTo>
                  <a:pt x="0" y="32271"/>
                </a:lnTo>
                <a:lnTo>
                  <a:pt x="30920" y="32302"/>
                </a:lnTo>
              </a:path>
            </a:pathLst>
          </a:custGeom>
          <a:ln w="23287">
            <a:solidFill>
              <a:srgbClr val="72BF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13418957" y="10418488"/>
            <a:ext cx="31115" cy="635"/>
          </a:xfrm>
          <a:custGeom>
            <a:avLst/>
            <a:gdLst/>
            <a:ahLst/>
            <a:cxnLst/>
            <a:rect l="l" t="t" r="r" b="b"/>
            <a:pathLst>
              <a:path w="31115" h="634">
                <a:moveTo>
                  <a:pt x="0" y="0"/>
                </a:moveTo>
                <a:lnTo>
                  <a:pt x="30920" y="41"/>
                </a:lnTo>
              </a:path>
            </a:pathLst>
          </a:custGeom>
          <a:ln w="23287">
            <a:solidFill>
              <a:srgbClr val="72BF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820902" y="4512823"/>
            <a:ext cx="791845" cy="791845"/>
          </a:xfrm>
          <a:custGeom>
            <a:avLst/>
            <a:gdLst/>
            <a:ahLst/>
            <a:cxnLst/>
            <a:rect l="l" t="t" r="r" b="b"/>
            <a:pathLst>
              <a:path w="791845" h="791845">
                <a:moveTo>
                  <a:pt x="395872" y="0"/>
                </a:moveTo>
                <a:lnTo>
                  <a:pt x="349708" y="2663"/>
                </a:lnTo>
                <a:lnTo>
                  <a:pt x="305106" y="10455"/>
                </a:lnTo>
                <a:lnTo>
                  <a:pt x="262366" y="23078"/>
                </a:lnTo>
                <a:lnTo>
                  <a:pt x="221783" y="40237"/>
                </a:lnTo>
                <a:lnTo>
                  <a:pt x="183655" y="61632"/>
                </a:lnTo>
                <a:lnTo>
                  <a:pt x="148279" y="86968"/>
                </a:lnTo>
                <a:lnTo>
                  <a:pt x="115953" y="115948"/>
                </a:lnTo>
                <a:lnTo>
                  <a:pt x="86972" y="148273"/>
                </a:lnTo>
                <a:lnTo>
                  <a:pt x="61635" y="183648"/>
                </a:lnTo>
                <a:lnTo>
                  <a:pt x="40239" y="221775"/>
                </a:lnTo>
                <a:lnTo>
                  <a:pt x="23080" y="262357"/>
                </a:lnTo>
                <a:lnTo>
                  <a:pt x="10455" y="305096"/>
                </a:lnTo>
                <a:lnTo>
                  <a:pt x="2663" y="349697"/>
                </a:lnTo>
                <a:lnTo>
                  <a:pt x="0" y="395862"/>
                </a:lnTo>
                <a:lnTo>
                  <a:pt x="2663" y="442029"/>
                </a:lnTo>
                <a:lnTo>
                  <a:pt x="10455" y="486632"/>
                </a:lnTo>
                <a:lnTo>
                  <a:pt x="23080" y="529374"/>
                </a:lnTo>
                <a:lnTo>
                  <a:pt x="40239" y="569958"/>
                </a:lnTo>
                <a:lnTo>
                  <a:pt x="61635" y="608086"/>
                </a:lnTo>
                <a:lnTo>
                  <a:pt x="86972" y="643463"/>
                </a:lnTo>
                <a:lnTo>
                  <a:pt x="115953" y="675790"/>
                </a:lnTo>
                <a:lnTo>
                  <a:pt x="148279" y="704771"/>
                </a:lnTo>
                <a:lnTo>
                  <a:pt x="183655" y="730109"/>
                </a:lnTo>
                <a:lnTo>
                  <a:pt x="221783" y="751506"/>
                </a:lnTo>
                <a:lnTo>
                  <a:pt x="262366" y="768665"/>
                </a:lnTo>
                <a:lnTo>
                  <a:pt x="305106" y="781289"/>
                </a:lnTo>
                <a:lnTo>
                  <a:pt x="349708" y="789082"/>
                </a:lnTo>
                <a:lnTo>
                  <a:pt x="395872" y="791745"/>
                </a:lnTo>
                <a:lnTo>
                  <a:pt x="442039" y="789082"/>
                </a:lnTo>
                <a:lnTo>
                  <a:pt x="486641" y="781289"/>
                </a:lnTo>
                <a:lnTo>
                  <a:pt x="529383" y="768665"/>
                </a:lnTo>
                <a:lnTo>
                  <a:pt x="569966" y="751506"/>
                </a:lnTo>
                <a:lnTo>
                  <a:pt x="608094" y="730109"/>
                </a:lnTo>
                <a:lnTo>
                  <a:pt x="643469" y="704771"/>
                </a:lnTo>
                <a:lnTo>
                  <a:pt x="675796" y="675790"/>
                </a:lnTo>
                <a:lnTo>
                  <a:pt x="704775" y="643463"/>
                </a:lnTo>
                <a:lnTo>
                  <a:pt x="730112" y="608086"/>
                </a:lnTo>
                <a:lnTo>
                  <a:pt x="751508" y="569958"/>
                </a:lnTo>
                <a:lnTo>
                  <a:pt x="768666" y="529374"/>
                </a:lnTo>
                <a:lnTo>
                  <a:pt x="781290" y="486632"/>
                </a:lnTo>
                <a:lnTo>
                  <a:pt x="789082" y="442029"/>
                </a:lnTo>
                <a:lnTo>
                  <a:pt x="791745" y="395862"/>
                </a:lnTo>
                <a:lnTo>
                  <a:pt x="789082" y="349697"/>
                </a:lnTo>
                <a:lnTo>
                  <a:pt x="781290" y="305096"/>
                </a:lnTo>
                <a:lnTo>
                  <a:pt x="768666" y="262357"/>
                </a:lnTo>
                <a:lnTo>
                  <a:pt x="751508" y="221775"/>
                </a:lnTo>
                <a:lnTo>
                  <a:pt x="730112" y="183648"/>
                </a:lnTo>
                <a:lnTo>
                  <a:pt x="704775" y="148273"/>
                </a:lnTo>
                <a:lnTo>
                  <a:pt x="675796" y="115948"/>
                </a:lnTo>
                <a:lnTo>
                  <a:pt x="643469" y="86968"/>
                </a:lnTo>
                <a:lnTo>
                  <a:pt x="608094" y="61632"/>
                </a:lnTo>
                <a:lnTo>
                  <a:pt x="569966" y="40237"/>
                </a:lnTo>
                <a:lnTo>
                  <a:pt x="529383" y="23078"/>
                </a:lnTo>
                <a:lnTo>
                  <a:pt x="486641" y="10455"/>
                </a:lnTo>
                <a:lnTo>
                  <a:pt x="442039" y="2663"/>
                </a:lnTo>
                <a:lnTo>
                  <a:pt x="395872" y="0"/>
                </a:lnTo>
                <a:close/>
              </a:path>
            </a:pathLst>
          </a:custGeom>
          <a:solidFill>
            <a:srgbClr val="0082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997503" y="4689532"/>
            <a:ext cx="441536" cy="44141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820902" y="5471733"/>
            <a:ext cx="791845" cy="791845"/>
          </a:xfrm>
          <a:custGeom>
            <a:avLst/>
            <a:gdLst/>
            <a:ahLst/>
            <a:cxnLst/>
            <a:rect l="l" t="t" r="r" b="b"/>
            <a:pathLst>
              <a:path w="791845" h="791845">
                <a:moveTo>
                  <a:pt x="395872" y="0"/>
                </a:moveTo>
                <a:lnTo>
                  <a:pt x="349708" y="2663"/>
                </a:lnTo>
                <a:lnTo>
                  <a:pt x="305106" y="10455"/>
                </a:lnTo>
                <a:lnTo>
                  <a:pt x="262366" y="23080"/>
                </a:lnTo>
                <a:lnTo>
                  <a:pt x="221783" y="40239"/>
                </a:lnTo>
                <a:lnTo>
                  <a:pt x="183655" y="61635"/>
                </a:lnTo>
                <a:lnTo>
                  <a:pt x="148279" y="86972"/>
                </a:lnTo>
                <a:lnTo>
                  <a:pt x="115953" y="115953"/>
                </a:lnTo>
                <a:lnTo>
                  <a:pt x="86972" y="148279"/>
                </a:lnTo>
                <a:lnTo>
                  <a:pt x="61635" y="183655"/>
                </a:lnTo>
                <a:lnTo>
                  <a:pt x="40239" y="221783"/>
                </a:lnTo>
                <a:lnTo>
                  <a:pt x="23080" y="262366"/>
                </a:lnTo>
                <a:lnTo>
                  <a:pt x="10455" y="305106"/>
                </a:lnTo>
                <a:lnTo>
                  <a:pt x="2663" y="349708"/>
                </a:lnTo>
                <a:lnTo>
                  <a:pt x="0" y="395872"/>
                </a:lnTo>
                <a:lnTo>
                  <a:pt x="2663" y="442037"/>
                </a:lnTo>
                <a:lnTo>
                  <a:pt x="10455" y="486637"/>
                </a:lnTo>
                <a:lnTo>
                  <a:pt x="23080" y="529376"/>
                </a:lnTo>
                <a:lnTo>
                  <a:pt x="40239" y="569957"/>
                </a:lnTo>
                <a:lnTo>
                  <a:pt x="61635" y="608083"/>
                </a:lnTo>
                <a:lnTo>
                  <a:pt x="86972" y="643457"/>
                </a:lnTo>
                <a:lnTo>
                  <a:pt x="115953" y="675781"/>
                </a:lnTo>
                <a:lnTo>
                  <a:pt x="148279" y="704759"/>
                </a:lnTo>
                <a:lnTo>
                  <a:pt x="183655" y="730094"/>
                </a:lnTo>
                <a:lnTo>
                  <a:pt x="221783" y="751489"/>
                </a:lnTo>
                <a:lnTo>
                  <a:pt x="262366" y="768646"/>
                </a:lnTo>
                <a:lnTo>
                  <a:pt x="305106" y="781269"/>
                </a:lnTo>
                <a:lnTo>
                  <a:pt x="349708" y="789061"/>
                </a:lnTo>
                <a:lnTo>
                  <a:pt x="395872" y="791724"/>
                </a:lnTo>
                <a:lnTo>
                  <a:pt x="442039" y="789061"/>
                </a:lnTo>
                <a:lnTo>
                  <a:pt x="486641" y="781269"/>
                </a:lnTo>
                <a:lnTo>
                  <a:pt x="529383" y="768646"/>
                </a:lnTo>
                <a:lnTo>
                  <a:pt x="569966" y="751489"/>
                </a:lnTo>
                <a:lnTo>
                  <a:pt x="608094" y="730094"/>
                </a:lnTo>
                <a:lnTo>
                  <a:pt x="643469" y="704759"/>
                </a:lnTo>
                <a:lnTo>
                  <a:pt x="675796" y="675781"/>
                </a:lnTo>
                <a:lnTo>
                  <a:pt x="704775" y="643457"/>
                </a:lnTo>
                <a:lnTo>
                  <a:pt x="730112" y="608083"/>
                </a:lnTo>
                <a:lnTo>
                  <a:pt x="751508" y="569957"/>
                </a:lnTo>
                <a:lnTo>
                  <a:pt x="768666" y="529376"/>
                </a:lnTo>
                <a:lnTo>
                  <a:pt x="781290" y="486637"/>
                </a:lnTo>
                <a:lnTo>
                  <a:pt x="789082" y="442037"/>
                </a:lnTo>
                <a:lnTo>
                  <a:pt x="791745" y="395872"/>
                </a:lnTo>
                <a:lnTo>
                  <a:pt x="789082" y="349708"/>
                </a:lnTo>
                <a:lnTo>
                  <a:pt x="781290" y="305106"/>
                </a:lnTo>
                <a:lnTo>
                  <a:pt x="768666" y="262366"/>
                </a:lnTo>
                <a:lnTo>
                  <a:pt x="751508" y="221783"/>
                </a:lnTo>
                <a:lnTo>
                  <a:pt x="730112" y="183655"/>
                </a:lnTo>
                <a:lnTo>
                  <a:pt x="704775" y="148279"/>
                </a:lnTo>
                <a:lnTo>
                  <a:pt x="675796" y="115953"/>
                </a:lnTo>
                <a:lnTo>
                  <a:pt x="643469" y="86972"/>
                </a:lnTo>
                <a:lnTo>
                  <a:pt x="608094" y="61635"/>
                </a:lnTo>
                <a:lnTo>
                  <a:pt x="569966" y="40239"/>
                </a:lnTo>
                <a:lnTo>
                  <a:pt x="529383" y="23080"/>
                </a:lnTo>
                <a:lnTo>
                  <a:pt x="486641" y="10455"/>
                </a:lnTo>
                <a:lnTo>
                  <a:pt x="442039" y="2663"/>
                </a:lnTo>
                <a:lnTo>
                  <a:pt x="395872" y="0"/>
                </a:lnTo>
                <a:close/>
              </a:path>
            </a:pathLst>
          </a:custGeom>
          <a:solidFill>
            <a:srgbClr val="0082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020423" y="5631560"/>
            <a:ext cx="395621" cy="47492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820902" y="6435858"/>
            <a:ext cx="791845" cy="791845"/>
          </a:xfrm>
          <a:custGeom>
            <a:avLst/>
            <a:gdLst/>
            <a:ahLst/>
            <a:cxnLst/>
            <a:rect l="l" t="t" r="r" b="b"/>
            <a:pathLst>
              <a:path w="791845" h="791845">
                <a:moveTo>
                  <a:pt x="395872" y="0"/>
                </a:moveTo>
                <a:lnTo>
                  <a:pt x="349708" y="2663"/>
                </a:lnTo>
                <a:lnTo>
                  <a:pt x="305106" y="10455"/>
                </a:lnTo>
                <a:lnTo>
                  <a:pt x="262366" y="23079"/>
                </a:lnTo>
                <a:lnTo>
                  <a:pt x="221783" y="40237"/>
                </a:lnTo>
                <a:lnTo>
                  <a:pt x="183655" y="61633"/>
                </a:lnTo>
                <a:lnTo>
                  <a:pt x="148279" y="86970"/>
                </a:lnTo>
                <a:lnTo>
                  <a:pt x="115953" y="115950"/>
                </a:lnTo>
                <a:lnTo>
                  <a:pt x="86972" y="148277"/>
                </a:lnTo>
                <a:lnTo>
                  <a:pt x="61635" y="183653"/>
                </a:lnTo>
                <a:lnTo>
                  <a:pt x="40239" y="221782"/>
                </a:lnTo>
                <a:lnTo>
                  <a:pt x="23080" y="262367"/>
                </a:lnTo>
                <a:lnTo>
                  <a:pt x="10455" y="305110"/>
                </a:lnTo>
                <a:lnTo>
                  <a:pt x="2663" y="349714"/>
                </a:lnTo>
                <a:lnTo>
                  <a:pt x="0" y="395883"/>
                </a:lnTo>
                <a:lnTo>
                  <a:pt x="2663" y="442047"/>
                </a:lnTo>
                <a:lnTo>
                  <a:pt x="10455" y="486648"/>
                </a:lnTo>
                <a:lnTo>
                  <a:pt x="23080" y="529387"/>
                </a:lnTo>
                <a:lnTo>
                  <a:pt x="40239" y="569968"/>
                </a:lnTo>
                <a:lnTo>
                  <a:pt x="61635" y="608094"/>
                </a:lnTo>
                <a:lnTo>
                  <a:pt x="86972" y="643467"/>
                </a:lnTo>
                <a:lnTo>
                  <a:pt x="115953" y="675792"/>
                </a:lnTo>
                <a:lnTo>
                  <a:pt x="148279" y="704770"/>
                </a:lnTo>
                <a:lnTo>
                  <a:pt x="183655" y="730105"/>
                </a:lnTo>
                <a:lnTo>
                  <a:pt x="221783" y="751499"/>
                </a:lnTo>
                <a:lnTo>
                  <a:pt x="262366" y="768657"/>
                </a:lnTo>
                <a:lnTo>
                  <a:pt x="305106" y="781280"/>
                </a:lnTo>
                <a:lnTo>
                  <a:pt x="349708" y="789071"/>
                </a:lnTo>
                <a:lnTo>
                  <a:pt x="395872" y="791735"/>
                </a:lnTo>
                <a:lnTo>
                  <a:pt x="442039" y="789071"/>
                </a:lnTo>
                <a:lnTo>
                  <a:pt x="486641" y="781280"/>
                </a:lnTo>
                <a:lnTo>
                  <a:pt x="529383" y="768657"/>
                </a:lnTo>
                <a:lnTo>
                  <a:pt x="569966" y="751499"/>
                </a:lnTo>
                <a:lnTo>
                  <a:pt x="608094" y="730105"/>
                </a:lnTo>
                <a:lnTo>
                  <a:pt x="643469" y="704770"/>
                </a:lnTo>
                <a:lnTo>
                  <a:pt x="675796" y="675792"/>
                </a:lnTo>
                <a:lnTo>
                  <a:pt x="704775" y="643467"/>
                </a:lnTo>
                <a:lnTo>
                  <a:pt x="730112" y="608094"/>
                </a:lnTo>
                <a:lnTo>
                  <a:pt x="751508" y="569968"/>
                </a:lnTo>
                <a:lnTo>
                  <a:pt x="768666" y="529387"/>
                </a:lnTo>
                <a:lnTo>
                  <a:pt x="781290" y="486648"/>
                </a:lnTo>
                <a:lnTo>
                  <a:pt x="789082" y="442047"/>
                </a:lnTo>
                <a:lnTo>
                  <a:pt x="791745" y="395883"/>
                </a:lnTo>
                <a:lnTo>
                  <a:pt x="789082" y="349714"/>
                </a:lnTo>
                <a:lnTo>
                  <a:pt x="781290" y="305110"/>
                </a:lnTo>
                <a:lnTo>
                  <a:pt x="768666" y="262367"/>
                </a:lnTo>
                <a:lnTo>
                  <a:pt x="751508" y="221782"/>
                </a:lnTo>
                <a:lnTo>
                  <a:pt x="730112" y="183653"/>
                </a:lnTo>
                <a:lnTo>
                  <a:pt x="704775" y="148277"/>
                </a:lnTo>
                <a:lnTo>
                  <a:pt x="675796" y="115950"/>
                </a:lnTo>
                <a:lnTo>
                  <a:pt x="643469" y="86970"/>
                </a:lnTo>
                <a:lnTo>
                  <a:pt x="608094" y="61633"/>
                </a:lnTo>
                <a:lnTo>
                  <a:pt x="569966" y="40237"/>
                </a:lnTo>
                <a:lnTo>
                  <a:pt x="529383" y="23079"/>
                </a:lnTo>
                <a:lnTo>
                  <a:pt x="486641" y="10455"/>
                </a:lnTo>
                <a:lnTo>
                  <a:pt x="442039" y="2663"/>
                </a:lnTo>
                <a:lnTo>
                  <a:pt x="395872" y="0"/>
                </a:lnTo>
                <a:close/>
              </a:path>
            </a:pathLst>
          </a:custGeom>
          <a:solidFill>
            <a:srgbClr val="0082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013514" y="6587394"/>
            <a:ext cx="409525" cy="49162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13449786" y="3316346"/>
            <a:ext cx="795020" cy="795020"/>
          </a:xfrm>
          <a:custGeom>
            <a:avLst/>
            <a:gdLst/>
            <a:ahLst/>
            <a:cxnLst/>
            <a:rect l="l" t="t" r="r" b="b"/>
            <a:pathLst>
              <a:path w="795019" h="795020">
                <a:moveTo>
                  <a:pt x="397328" y="0"/>
                </a:moveTo>
                <a:lnTo>
                  <a:pt x="350993" y="2673"/>
                </a:lnTo>
                <a:lnTo>
                  <a:pt x="306227" y="10493"/>
                </a:lnTo>
                <a:lnTo>
                  <a:pt x="263329" y="23163"/>
                </a:lnTo>
                <a:lnTo>
                  <a:pt x="222597" y="40384"/>
                </a:lnTo>
                <a:lnTo>
                  <a:pt x="184329" y="61858"/>
                </a:lnTo>
                <a:lnTo>
                  <a:pt x="148824" y="87287"/>
                </a:lnTo>
                <a:lnTo>
                  <a:pt x="116378" y="116373"/>
                </a:lnTo>
                <a:lnTo>
                  <a:pt x="87291" y="148817"/>
                </a:lnTo>
                <a:lnTo>
                  <a:pt x="61861" y="184322"/>
                </a:lnTo>
                <a:lnTo>
                  <a:pt x="40386" y="222589"/>
                </a:lnTo>
                <a:lnTo>
                  <a:pt x="23164" y="263320"/>
                </a:lnTo>
                <a:lnTo>
                  <a:pt x="10494" y="306217"/>
                </a:lnTo>
                <a:lnTo>
                  <a:pt x="2673" y="350982"/>
                </a:lnTo>
                <a:lnTo>
                  <a:pt x="0" y="397317"/>
                </a:lnTo>
                <a:lnTo>
                  <a:pt x="2673" y="443654"/>
                </a:lnTo>
                <a:lnTo>
                  <a:pt x="10494" y="488422"/>
                </a:lnTo>
                <a:lnTo>
                  <a:pt x="23164" y="531321"/>
                </a:lnTo>
                <a:lnTo>
                  <a:pt x="40386" y="572054"/>
                </a:lnTo>
                <a:lnTo>
                  <a:pt x="61861" y="610323"/>
                </a:lnTo>
                <a:lnTo>
                  <a:pt x="87291" y="645830"/>
                </a:lnTo>
                <a:lnTo>
                  <a:pt x="116378" y="678276"/>
                </a:lnTo>
                <a:lnTo>
                  <a:pt x="148824" y="707363"/>
                </a:lnTo>
                <a:lnTo>
                  <a:pt x="184329" y="732794"/>
                </a:lnTo>
                <a:lnTo>
                  <a:pt x="222597" y="754269"/>
                </a:lnTo>
                <a:lnTo>
                  <a:pt x="263329" y="771491"/>
                </a:lnTo>
                <a:lnTo>
                  <a:pt x="306227" y="784162"/>
                </a:lnTo>
                <a:lnTo>
                  <a:pt x="350993" y="791983"/>
                </a:lnTo>
                <a:lnTo>
                  <a:pt x="397328" y="794656"/>
                </a:lnTo>
                <a:lnTo>
                  <a:pt x="443661" y="791983"/>
                </a:lnTo>
                <a:lnTo>
                  <a:pt x="488424" y="784162"/>
                </a:lnTo>
                <a:lnTo>
                  <a:pt x="531321" y="771491"/>
                </a:lnTo>
                <a:lnTo>
                  <a:pt x="572051" y="754269"/>
                </a:lnTo>
                <a:lnTo>
                  <a:pt x="610318" y="732794"/>
                </a:lnTo>
                <a:lnTo>
                  <a:pt x="645823" y="707363"/>
                </a:lnTo>
                <a:lnTo>
                  <a:pt x="678268" y="678276"/>
                </a:lnTo>
                <a:lnTo>
                  <a:pt x="707354" y="645830"/>
                </a:lnTo>
                <a:lnTo>
                  <a:pt x="732784" y="610323"/>
                </a:lnTo>
                <a:lnTo>
                  <a:pt x="754259" y="572054"/>
                </a:lnTo>
                <a:lnTo>
                  <a:pt x="771481" y="531321"/>
                </a:lnTo>
                <a:lnTo>
                  <a:pt x="784151" y="488422"/>
                </a:lnTo>
                <a:lnTo>
                  <a:pt x="791972" y="443654"/>
                </a:lnTo>
                <a:lnTo>
                  <a:pt x="794645" y="397317"/>
                </a:lnTo>
                <a:lnTo>
                  <a:pt x="791972" y="350982"/>
                </a:lnTo>
                <a:lnTo>
                  <a:pt x="784151" y="306217"/>
                </a:lnTo>
                <a:lnTo>
                  <a:pt x="771481" y="263320"/>
                </a:lnTo>
                <a:lnTo>
                  <a:pt x="754259" y="222589"/>
                </a:lnTo>
                <a:lnTo>
                  <a:pt x="732784" y="184322"/>
                </a:lnTo>
                <a:lnTo>
                  <a:pt x="707354" y="148817"/>
                </a:lnTo>
                <a:lnTo>
                  <a:pt x="678268" y="116373"/>
                </a:lnTo>
                <a:lnTo>
                  <a:pt x="645823" y="87287"/>
                </a:lnTo>
                <a:lnTo>
                  <a:pt x="610318" y="61858"/>
                </a:lnTo>
                <a:lnTo>
                  <a:pt x="572051" y="40384"/>
                </a:lnTo>
                <a:lnTo>
                  <a:pt x="531321" y="23163"/>
                </a:lnTo>
                <a:lnTo>
                  <a:pt x="488424" y="10493"/>
                </a:lnTo>
                <a:lnTo>
                  <a:pt x="443661" y="2673"/>
                </a:lnTo>
                <a:lnTo>
                  <a:pt x="397328" y="0"/>
                </a:lnTo>
                <a:close/>
              </a:path>
            </a:pathLst>
          </a:custGeom>
          <a:solidFill>
            <a:srgbClr val="72BF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13609701" y="3420869"/>
            <a:ext cx="478393" cy="58908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3449786" y="5202931"/>
            <a:ext cx="795020" cy="795020"/>
          </a:xfrm>
          <a:custGeom>
            <a:avLst/>
            <a:gdLst/>
            <a:ahLst/>
            <a:cxnLst/>
            <a:rect l="l" t="t" r="r" b="b"/>
            <a:pathLst>
              <a:path w="795019" h="795020">
                <a:moveTo>
                  <a:pt x="397328" y="0"/>
                </a:moveTo>
                <a:lnTo>
                  <a:pt x="350993" y="2673"/>
                </a:lnTo>
                <a:lnTo>
                  <a:pt x="306227" y="10493"/>
                </a:lnTo>
                <a:lnTo>
                  <a:pt x="263329" y="23163"/>
                </a:lnTo>
                <a:lnTo>
                  <a:pt x="222597" y="40384"/>
                </a:lnTo>
                <a:lnTo>
                  <a:pt x="184329" y="61858"/>
                </a:lnTo>
                <a:lnTo>
                  <a:pt x="148824" y="87287"/>
                </a:lnTo>
                <a:lnTo>
                  <a:pt x="116378" y="116373"/>
                </a:lnTo>
                <a:lnTo>
                  <a:pt x="87291" y="148817"/>
                </a:lnTo>
                <a:lnTo>
                  <a:pt x="61861" y="184322"/>
                </a:lnTo>
                <a:lnTo>
                  <a:pt x="40386" y="222589"/>
                </a:lnTo>
                <a:lnTo>
                  <a:pt x="23164" y="263320"/>
                </a:lnTo>
                <a:lnTo>
                  <a:pt x="10494" y="306217"/>
                </a:lnTo>
                <a:lnTo>
                  <a:pt x="2673" y="350982"/>
                </a:lnTo>
                <a:lnTo>
                  <a:pt x="0" y="397317"/>
                </a:lnTo>
                <a:lnTo>
                  <a:pt x="2673" y="443654"/>
                </a:lnTo>
                <a:lnTo>
                  <a:pt x="10494" y="488422"/>
                </a:lnTo>
                <a:lnTo>
                  <a:pt x="23164" y="531321"/>
                </a:lnTo>
                <a:lnTo>
                  <a:pt x="40386" y="572054"/>
                </a:lnTo>
                <a:lnTo>
                  <a:pt x="61861" y="610323"/>
                </a:lnTo>
                <a:lnTo>
                  <a:pt x="87291" y="645830"/>
                </a:lnTo>
                <a:lnTo>
                  <a:pt x="116378" y="678276"/>
                </a:lnTo>
                <a:lnTo>
                  <a:pt x="148824" y="707363"/>
                </a:lnTo>
                <a:lnTo>
                  <a:pt x="184329" y="732794"/>
                </a:lnTo>
                <a:lnTo>
                  <a:pt x="222597" y="754269"/>
                </a:lnTo>
                <a:lnTo>
                  <a:pt x="263329" y="771491"/>
                </a:lnTo>
                <a:lnTo>
                  <a:pt x="306227" y="784162"/>
                </a:lnTo>
                <a:lnTo>
                  <a:pt x="350993" y="791983"/>
                </a:lnTo>
                <a:lnTo>
                  <a:pt x="397328" y="794656"/>
                </a:lnTo>
                <a:lnTo>
                  <a:pt x="443661" y="791983"/>
                </a:lnTo>
                <a:lnTo>
                  <a:pt x="488424" y="784162"/>
                </a:lnTo>
                <a:lnTo>
                  <a:pt x="531321" y="771491"/>
                </a:lnTo>
                <a:lnTo>
                  <a:pt x="572051" y="754269"/>
                </a:lnTo>
                <a:lnTo>
                  <a:pt x="610318" y="732794"/>
                </a:lnTo>
                <a:lnTo>
                  <a:pt x="645823" y="707363"/>
                </a:lnTo>
                <a:lnTo>
                  <a:pt x="678268" y="678276"/>
                </a:lnTo>
                <a:lnTo>
                  <a:pt x="707354" y="645830"/>
                </a:lnTo>
                <a:lnTo>
                  <a:pt x="732784" y="610323"/>
                </a:lnTo>
                <a:lnTo>
                  <a:pt x="754259" y="572054"/>
                </a:lnTo>
                <a:lnTo>
                  <a:pt x="771481" y="531321"/>
                </a:lnTo>
                <a:lnTo>
                  <a:pt x="784151" y="488422"/>
                </a:lnTo>
                <a:lnTo>
                  <a:pt x="791972" y="443654"/>
                </a:lnTo>
                <a:lnTo>
                  <a:pt x="794645" y="397317"/>
                </a:lnTo>
                <a:lnTo>
                  <a:pt x="791972" y="350982"/>
                </a:lnTo>
                <a:lnTo>
                  <a:pt x="784151" y="306217"/>
                </a:lnTo>
                <a:lnTo>
                  <a:pt x="771481" y="263320"/>
                </a:lnTo>
                <a:lnTo>
                  <a:pt x="754259" y="222589"/>
                </a:lnTo>
                <a:lnTo>
                  <a:pt x="732784" y="184322"/>
                </a:lnTo>
                <a:lnTo>
                  <a:pt x="707354" y="148817"/>
                </a:lnTo>
                <a:lnTo>
                  <a:pt x="678268" y="116373"/>
                </a:lnTo>
                <a:lnTo>
                  <a:pt x="645823" y="87287"/>
                </a:lnTo>
                <a:lnTo>
                  <a:pt x="610318" y="61858"/>
                </a:lnTo>
                <a:lnTo>
                  <a:pt x="572051" y="40384"/>
                </a:lnTo>
                <a:lnTo>
                  <a:pt x="531321" y="23163"/>
                </a:lnTo>
                <a:lnTo>
                  <a:pt x="488424" y="10493"/>
                </a:lnTo>
                <a:lnTo>
                  <a:pt x="443661" y="2673"/>
                </a:lnTo>
                <a:lnTo>
                  <a:pt x="397328" y="0"/>
                </a:lnTo>
                <a:close/>
              </a:path>
            </a:pathLst>
          </a:custGeom>
          <a:solidFill>
            <a:srgbClr val="72BF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3619134" y="5353564"/>
            <a:ext cx="459410" cy="49688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13449789" y="10021206"/>
            <a:ext cx="795020" cy="795020"/>
          </a:xfrm>
          <a:custGeom>
            <a:avLst/>
            <a:gdLst/>
            <a:ahLst/>
            <a:cxnLst/>
            <a:rect l="l" t="t" r="r" b="b"/>
            <a:pathLst>
              <a:path w="795019" h="795020">
                <a:moveTo>
                  <a:pt x="397328" y="0"/>
                </a:moveTo>
                <a:lnTo>
                  <a:pt x="350993" y="2673"/>
                </a:lnTo>
                <a:lnTo>
                  <a:pt x="306227" y="10494"/>
                </a:lnTo>
                <a:lnTo>
                  <a:pt x="263329" y="23164"/>
                </a:lnTo>
                <a:lnTo>
                  <a:pt x="222597" y="40386"/>
                </a:lnTo>
                <a:lnTo>
                  <a:pt x="184329" y="61861"/>
                </a:lnTo>
                <a:lnTo>
                  <a:pt x="148824" y="87291"/>
                </a:lnTo>
                <a:lnTo>
                  <a:pt x="116378" y="116378"/>
                </a:lnTo>
                <a:lnTo>
                  <a:pt x="87291" y="148824"/>
                </a:lnTo>
                <a:lnTo>
                  <a:pt x="61861" y="184329"/>
                </a:lnTo>
                <a:lnTo>
                  <a:pt x="40386" y="222597"/>
                </a:lnTo>
                <a:lnTo>
                  <a:pt x="23164" y="263329"/>
                </a:lnTo>
                <a:lnTo>
                  <a:pt x="10494" y="306227"/>
                </a:lnTo>
                <a:lnTo>
                  <a:pt x="2673" y="350993"/>
                </a:lnTo>
                <a:lnTo>
                  <a:pt x="0" y="397328"/>
                </a:lnTo>
                <a:lnTo>
                  <a:pt x="2673" y="443661"/>
                </a:lnTo>
                <a:lnTo>
                  <a:pt x="10494" y="488424"/>
                </a:lnTo>
                <a:lnTo>
                  <a:pt x="23164" y="531321"/>
                </a:lnTo>
                <a:lnTo>
                  <a:pt x="40386" y="572051"/>
                </a:lnTo>
                <a:lnTo>
                  <a:pt x="61861" y="610318"/>
                </a:lnTo>
                <a:lnTo>
                  <a:pt x="87291" y="645823"/>
                </a:lnTo>
                <a:lnTo>
                  <a:pt x="116378" y="678268"/>
                </a:lnTo>
                <a:lnTo>
                  <a:pt x="148824" y="707354"/>
                </a:lnTo>
                <a:lnTo>
                  <a:pt x="184329" y="732784"/>
                </a:lnTo>
                <a:lnTo>
                  <a:pt x="222597" y="754259"/>
                </a:lnTo>
                <a:lnTo>
                  <a:pt x="263329" y="771481"/>
                </a:lnTo>
                <a:lnTo>
                  <a:pt x="306227" y="784151"/>
                </a:lnTo>
                <a:lnTo>
                  <a:pt x="350993" y="791972"/>
                </a:lnTo>
                <a:lnTo>
                  <a:pt x="397328" y="794645"/>
                </a:lnTo>
                <a:lnTo>
                  <a:pt x="443661" y="791972"/>
                </a:lnTo>
                <a:lnTo>
                  <a:pt x="488424" y="784151"/>
                </a:lnTo>
                <a:lnTo>
                  <a:pt x="531321" y="771481"/>
                </a:lnTo>
                <a:lnTo>
                  <a:pt x="572051" y="754259"/>
                </a:lnTo>
                <a:lnTo>
                  <a:pt x="610318" y="732784"/>
                </a:lnTo>
                <a:lnTo>
                  <a:pt x="645823" y="707354"/>
                </a:lnTo>
                <a:lnTo>
                  <a:pt x="678268" y="678268"/>
                </a:lnTo>
                <a:lnTo>
                  <a:pt x="707354" y="645823"/>
                </a:lnTo>
                <a:lnTo>
                  <a:pt x="732784" y="610318"/>
                </a:lnTo>
                <a:lnTo>
                  <a:pt x="754259" y="572051"/>
                </a:lnTo>
                <a:lnTo>
                  <a:pt x="771481" y="531321"/>
                </a:lnTo>
                <a:lnTo>
                  <a:pt x="784151" y="488424"/>
                </a:lnTo>
                <a:lnTo>
                  <a:pt x="791972" y="443661"/>
                </a:lnTo>
                <a:lnTo>
                  <a:pt x="794645" y="397328"/>
                </a:lnTo>
                <a:lnTo>
                  <a:pt x="791972" y="350993"/>
                </a:lnTo>
                <a:lnTo>
                  <a:pt x="784151" y="306227"/>
                </a:lnTo>
                <a:lnTo>
                  <a:pt x="771481" y="263329"/>
                </a:lnTo>
                <a:lnTo>
                  <a:pt x="754259" y="222597"/>
                </a:lnTo>
                <a:lnTo>
                  <a:pt x="732784" y="184329"/>
                </a:lnTo>
                <a:lnTo>
                  <a:pt x="707354" y="148824"/>
                </a:lnTo>
                <a:lnTo>
                  <a:pt x="678268" y="116378"/>
                </a:lnTo>
                <a:lnTo>
                  <a:pt x="645823" y="87291"/>
                </a:lnTo>
                <a:lnTo>
                  <a:pt x="610318" y="61861"/>
                </a:lnTo>
                <a:lnTo>
                  <a:pt x="572051" y="40386"/>
                </a:lnTo>
                <a:lnTo>
                  <a:pt x="531321" y="23164"/>
                </a:lnTo>
                <a:lnTo>
                  <a:pt x="488424" y="10494"/>
                </a:lnTo>
                <a:lnTo>
                  <a:pt x="443661" y="2673"/>
                </a:lnTo>
                <a:lnTo>
                  <a:pt x="397328" y="0"/>
                </a:lnTo>
                <a:close/>
              </a:path>
            </a:pathLst>
          </a:custGeom>
          <a:solidFill>
            <a:srgbClr val="72BF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13582716" y="10200280"/>
            <a:ext cx="510884" cy="43960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 txBox="1">
            <a:spLocks noGrp="1"/>
          </p:cNvSpPr>
          <p:nvPr>
            <p:ph type="title"/>
          </p:nvPr>
        </p:nvSpPr>
        <p:spPr>
          <a:xfrm>
            <a:off x="6390182" y="1464952"/>
            <a:ext cx="8449479" cy="7739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130" dirty="0">
                <a:latin typeface="Museo Cyrl 500" panose="02000000000000000000" pitchFamily="50" charset="-52"/>
              </a:rPr>
              <a:t>Пакет </a:t>
            </a:r>
            <a:r>
              <a:rPr spc="-310" dirty="0">
                <a:latin typeface="Museo Cyrl 500" panose="02000000000000000000" pitchFamily="50" charset="-52"/>
              </a:rPr>
              <a:t>Б</a:t>
            </a:r>
            <a:r>
              <a:rPr spc="-260" dirty="0">
                <a:latin typeface="Museo Cyrl 500" panose="02000000000000000000" pitchFamily="50" charset="-52"/>
              </a:rPr>
              <a:t> </a:t>
            </a:r>
            <a:r>
              <a:rPr spc="145" dirty="0">
                <a:latin typeface="Museo Cyrl 500" panose="02000000000000000000" pitchFamily="50" charset="-52"/>
              </a:rPr>
              <a:t>«Комплексний»</a:t>
            </a:r>
          </a:p>
        </p:txBody>
      </p:sp>
      <p:sp>
        <p:nvSpPr>
          <p:cNvPr id="145" name="object 145"/>
          <p:cNvSpPr/>
          <p:nvPr/>
        </p:nvSpPr>
        <p:spPr>
          <a:xfrm>
            <a:off x="5198794" y="2910906"/>
            <a:ext cx="2298700" cy="0"/>
          </a:xfrm>
          <a:custGeom>
            <a:avLst/>
            <a:gdLst/>
            <a:ahLst/>
            <a:cxnLst/>
            <a:rect l="l" t="t" r="r" b="b"/>
            <a:pathLst>
              <a:path w="2298700">
                <a:moveTo>
                  <a:pt x="0" y="0"/>
                </a:moveTo>
                <a:lnTo>
                  <a:pt x="2298359" y="0"/>
                </a:lnTo>
              </a:path>
            </a:pathLst>
          </a:custGeom>
          <a:ln w="20941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963321" y="2910906"/>
            <a:ext cx="2298700" cy="0"/>
          </a:xfrm>
          <a:custGeom>
            <a:avLst/>
            <a:gdLst/>
            <a:ahLst/>
            <a:cxnLst/>
            <a:rect l="l" t="t" r="r" b="b"/>
            <a:pathLst>
              <a:path w="2298700">
                <a:moveTo>
                  <a:pt x="0" y="0"/>
                </a:moveTo>
                <a:lnTo>
                  <a:pt x="2298359" y="0"/>
                </a:lnTo>
              </a:path>
            </a:pathLst>
          </a:custGeom>
          <a:ln w="20941">
            <a:solidFill>
              <a:srgbClr val="0082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16502115" y="2910906"/>
            <a:ext cx="2387600" cy="0"/>
          </a:xfrm>
          <a:custGeom>
            <a:avLst/>
            <a:gdLst/>
            <a:ahLst/>
            <a:cxnLst/>
            <a:rect l="l" t="t" r="r" b="b"/>
            <a:pathLst>
              <a:path w="2387600">
                <a:moveTo>
                  <a:pt x="0" y="0"/>
                </a:moveTo>
                <a:lnTo>
                  <a:pt x="2387361" y="0"/>
                </a:lnTo>
              </a:path>
            </a:pathLst>
          </a:custGeom>
          <a:ln w="20941">
            <a:solidFill>
              <a:srgbClr val="72BF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12355645" y="2910906"/>
            <a:ext cx="2387600" cy="0"/>
          </a:xfrm>
          <a:custGeom>
            <a:avLst/>
            <a:gdLst/>
            <a:ahLst/>
            <a:cxnLst/>
            <a:rect l="l" t="t" r="r" b="b"/>
            <a:pathLst>
              <a:path w="2387600">
                <a:moveTo>
                  <a:pt x="0" y="0"/>
                </a:moveTo>
                <a:lnTo>
                  <a:pt x="2387361" y="0"/>
                </a:lnTo>
              </a:path>
            </a:pathLst>
          </a:custGeom>
          <a:ln w="20941">
            <a:solidFill>
              <a:srgbClr val="72BF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 txBox="1"/>
          <p:nvPr/>
        </p:nvSpPr>
        <p:spPr>
          <a:xfrm>
            <a:off x="3375040" y="2738381"/>
            <a:ext cx="1711325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50" b="1" spc="10" dirty="0">
                <a:solidFill>
                  <a:srgbClr val="0082C6"/>
                </a:solidFill>
                <a:latin typeface="Arial"/>
                <a:cs typeface="Arial"/>
              </a:rPr>
              <a:t>ОБОВЯЗКОВІ</a:t>
            </a:r>
            <a:endParaRPr sz="1950">
              <a:latin typeface="Arial"/>
              <a:cs typeface="Arial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14873442" y="2738381"/>
            <a:ext cx="1498600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50" b="1" dirty="0">
                <a:solidFill>
                  <a:srgbClr val="72BF44"/>
                </a:solidFill>
                <a:latin typeface="Arial"/>
                <a:cs typeface="Arial"/>
              </a:rPr>
              <a:t>ДОДАТКОВІ</a:t>
            </a:r>
            <a:endParaRPr sz="1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65143" y="3307848"/>
            <a:ext cx="5135245" cy="12655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ts val="3300"/>
              </a:lnSpc>
              <a:spcBef>
                <a:spcPts val="95"/>
              </a:spcBef>
            </a:pPr>
            <a:r>
              <a:rPr sz="2600" spc="25" dirty="0">
                <a:latin typeface="Arial"/>
                <a:cs typeface="Arial"/>
              </a:rPr>
              <a:t>В </a:t>
            </a:r>
            <a:r>
              <a:rPr sz="2600" spc="-30" dirty="0">
                <a:latin typeface="Arial"/>
                <a:cs typeface="Arial"/>
              </a:rPr>
              <a:t>програмі </a:t>
            </a:r>
            <a:r>
              <a:rPr sz="2600" spc="-45" dirty="0">
                <a:latin typeface="Arial"/>
                <a:cs typeface="Arial"/>
              </a:rPr>
              <a:t>«ЕНЕРГОДІМ» </a:t>
            </a:r>
            <a:r>
              <a:rPr sz="2600" spc="-40" dirty="0">
                <a:latin typeface="Arial"/>
                <a:cs typeface="Arial"/>
              </a:rPr>
              <a:t>може  </a:t>
            </a:r>
            <a:r>
              <a:rPr sz="2600" spc="-65" dirty="0">
                <a:latin typeface="Arial"/>
                <a:cs typeface="Arial"/>
              </a:rPr>
              <a:t>приймати </a:t>
            </a:r>
            <a:r>
              <a:rPr sz="2600" spc="-55" dirty="0">
                <a:latin typeface="Arial"/>
                <a:cs typeface="Arial"/>
              </a:rPr>
              <a:t>участь ОСББ</a:t>
            </a:r>
            <a:r>
              <a:rPr sz="2600" spc="-250" dirty="0">
                <a:latin typeface="Arial"/>
                <a:cs typeface="Arial"/>
              </a:rPr>
              <a:t> </a:t>
            </a:r>
            <a:r>
              <a:rPr sz="2600" spc="-75" dirty="0">
                <a:latin typeface="Arial"/>
                <a:cs typeface="Arial"/>
              </a:rPr>
              <a:t>незалежно  </a:t>
            </a:r>
            <a:r>
              <a:rPr sz="2600" spc="105" dirty="0">
                <a:latin typeface="Arial"/>
                <a:cs typeface="Arial"/>
              </a:rPr>
              <a:t>від </a:t>
            </a:r>
            <a:r>
              <a:rPr sz="2600" spc="130" dirty="0">
                <a:latin typeface="Arial"/>
                <a:cs typeface="Arial"/>
              </a:rPr>
              <a:t>року </a:t>
            </a:r>
            <a:r>
              <a:rPr sz="2600" spc="114" dirty="0">
                <a:latin typeface="Arial"/>
                <a:cs typeface="Arial"/>
              </a:rPr>
              <a:t>побудови</a:t>
            </a:r>
            <a:r>
              <a:rPr sz="2600" spc="225" dirty="0">
                <a:latin typeface="Arial"/>
                <a:cs typeface="Arial"/>
              </a:rPr>
              <a:t> </a:t>
            </a:r>
            <a:r>
              <a:rPr sz="2600" spc="95" dirty="0">
                <a:latin typeface="Arial"/>
                <a:cs typeface="Arial"/>
              </a:rPr>
              <a:t>будівлі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545956" y="3354047"/>
            <a:ext cx="4806315" cy="8464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ts val="3300"/>
              </a:lnSpc>
              <a:spcBef>
                <a:spcPts val="95"/>
              </a:spcBef>
            </a:pPr>
            <a:r>
              <a:rPr sz="2600" spc="114" dirty="0">
                <a:latin typeface="Arial"/>
                <a:cs typeface="Arial"/>
              </a:rPr>
              <a:t>Орієнтовні терміни  </a:t>
            </a:r>
            <a:r>
              <a:rPr sz="2600" spc="120" dirty="0">
                <a:latin typeface="Arial"/>
                <a:cs typeface="Arial"/>
              </a:rPr>
              <a:t>основних </a:t>
            </a:r>
            <a:r>
              <a:rPr sz="2600" spc="90" dirty="0">
                <a:latin typeface="Arial"/>
                <a:cs typeface="Arial"/>
              </a:rPr>
              <a:t>етапів</a:t>
            </a:r>
            <a:r>
              <a:rPr sz="2600" spc="130" dirty="0">
                <a:latin typeface="Arial"/>
                <a:cs typeface="Arial"/>
              </a:rPr>
              <a:t> </a:t>
            </a:r>
            <a:r>
              <a:rPr sz="2600" spc="110" dirty="0">
                <a:latin typeface="Arial"/>
                <a:cs typeface="Arial"/>
              </a:rPr>
              <a:t>становлять: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5143" y="5623815"/>
            <a:ext cx="5203825" cy="12655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ts val="3300"/>
              </a:lnSpc>
              <a:spcBef>
                <a:spcPts val="95"/>
              </a:spcBef>
            </a:pPr>
            <a:r>
              <a:rPr sz="2600" spc="-90" dirty="0">
                <a:latin typeface="Arial"/>
                <a:cs typeface="Arial"/>
              </a:rPr>
              <a:t>Фонд </a:t>
            </a:r>
            <a:r>
              <a:rPr sz="2600" spc="-95" dirty="0">
                <a:latin typeface="Arial"/>
                <a:cs typeface="Arial"/>
              </a:rPr>
              <a:t>частково </a:t>
            </a:r>
            <a:r>
              <a:rPr sz="2600" spc="-105" dirty="0">
                <a:latin typeface="Arial"/>
                <a:cs typeface="Arial"/>
              </a:rPr>
              <a:t>відшкодовує</a:t>
            </a:r>
            <a:r>
              <a:rPr sz="2600" spc="-290" dirty="0">
                <a:latin typeface="Arial"/>
                <a:cs typeface="Arial"/>
              </a:rPr>
              <a:t> </a:t>
            </a:r>
            <a:r>
              <a:rPr sz="2600" spc="-110" dirty="0">
                <a:latin typeface="Arial"/>
                <a:cs typeface="Arial"/>
              </a:rPr>
              <a:t>вартість  </a:t>
            </a:r>
            <a:r>
              <a:rPr sz="2600" spc="55" dirty="0">
                <a:latin typeface="Arial"/>
                <a:cs typeface="Arial"/>
              </a:rPr>
              <a:t>обстеження </a:t>
            </a:r>
            <a:r>
              <a:rPr sz="2600" spc="45" dirty="0">
                <a:latin typeface="Arial"/>
                <a:cs typeface="Arial"/>
              </a:rPr>
              <a:t>будинку на </a:t>
            </a:r>
            <a:r>
              <a:rPr sz="2600" spc="30" dirty="0">
                <a:latin typeface="Arial"/>
                <a:cs typeface="Arial"/>
              </a:rPr>
              <a:t>етапі  </a:t>
            </a:r>
            <a:r>
              <a:rPr sz="2600" spc="10" dirty="0">
                <a:latin typeface="Arial"/>
                <a:cs typeface="Arial"/>
              </a:rPr>
              <a:t>розробки </a:t>
            </a:r>
            <a:r>
              <a:rPr sz="2600" spc="20" dirty="0">
                <a:latin typeface="Arial"/>
                <a:cs typeface="Arial"/>
              </a:rPr>
              <a:t>проектної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spc="10" dirty="0">
                <a:latin typeface="Arial"/>
                <a:cs typeface="Arial"/>
              </a:rPr>
              <a:t>документації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65143" y="7939781"/>
            <a:ext cx="5057140" cy="12655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ts val="3300"/>
              </a:lnSpc>
              <a:spcBef>
                <a:spcPts val="95"/>
              </a:spcBef>
            </a:pPr>
            <a:r>
              <a:rPr sz="2600" spc="65" dirty="0">
                <a:latin typeface="Arial"/>
                <a:cs typeface="Arial"/>
              </a:rPr>
              <a:t>Фонд встановлює </a:t>
            </a:r>
            <a:r>
              <a:rPr sz="2600" spc="70" dirty="0">
                <a:latin typeface="Arial"/>
                <a:cs typeface="Arial"/>
              </a:rPr>
              <a:t>вимоги </a:t>
            </a:r>
            <a:r>
              <a:rPr sz="2600" spc="80" dirty="0">
                <a:latin typeface="Arial"/>
                <a:cs typeface="Arial"/>
              </a:rPr>
              <a:t>до  </a:t>
            </a:r>
            <a:r>
              <a:rPr sz="2600" spc="5" dirty="0">
                <a:latin typeface="Arial"/>
                <a:cs typeface="Arial"/>
              </a:rPr>
              <a:t>обладнання </a:t>
            </a:r>
            <a:r>
              <a:rPr sz="2600" dirty="0">
                <a:latin typeface="Arial"/>
                <a:cs typeface="Arial"/>
              </a:rPr>
              <a:t>та </a:t>
            </a:r>
            <a:r>
              <a:rPr sz="2600" spc="5" dirty="0">
                <a:latin typeface="Arial"/>
                <a:cs typeface="Arial"/>
              </a:rPr>
              <a:t>матеріалів </a:t>
            </a:r>
            <a:r>
              <a:rPr sz="2600" spc="10" dirty="0">
                <a:latin typeface="Arial"/>
                <a:cs typeface="Arial"/>
              </a:rPr>
              <a:t>згідно  </a:t>
            </a:r>
            <a:r>
              <a:rPr sz="2600" spc="20" dirty="0">
                <a:latin typeface="Arial"/>
                <a:cs typeface="Arial"/>
              </a:rPr>
              <a:t>чинних </a:t>
            </a:r>
            <a:r>
              <a:rPr sz="2600" spc="10" dirty="0">
                <a:latin typeface="Arial"/>
                <a:cs typeface="Arial"/>
              </a:rPr>
              <a:t>нормативних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spc="15" dirty="0">
                <a:latin typeface="Arial"/>
                <a:cs typeface="Arial"/>
              </a:rPr>
              <a:t>документів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50743" y="7921473"/>
            <a:ext cx="1325880" cy="1325880"/>
          </a:xfrm>
          <a:custGeom>
            <a:avLst/>
            <a:gdLst/>
            <a:ahLst/>
            <a:cxnLst/>
            <a:rect l="l" t="t" r="r" b="b"/>
            <a:pathLst>
              <a:path w="1325880" h="1325879">
                <a:moveTo>
                  <a:pt x="662943" y="0"/>
                </a:moveTo>
                <a:lnTo>
                  <a:pt x="615598" y="1664"/>
                </a:lnTo>
                <a:lnTo>
                  <a:pt x="569151" y="6583"/>
                </a:lnTo>
                <a:lnTo>
                  <a:pt x="523716" y="14644"/>
                </a:lnTo>
                <a:lnTo>
                  <a:pt x="479403" y="25734"/>
                </a:lnTo>
                <a:lnTo>
                  <a:pt x="436325" y="39743"/>
                </a:lnTo>
                <a:lnTo>
                  <a:pt x="394594" y="56557"/>
                </a:lnTo>
                <a:lnTo>
                  <a:pt x="354323" y="76064"/>
                </a:lnTo>
                <a:lnTo>
                  <a:pt x="315623" y="98153"/>
                </a:lnTo>
                <a:lnTo>
                  <a:pt x="278607" y="122711"/>
                </a:lnTo>
                <a:lnTo>
                  <a:pt x="243387" y="149625"/>
                </a:lnTo>
                <a:lnTo>
                  <a:pt x="210076" y="178784"/>
                </a:lnTo>
                <a:lnTo>
                  <a:pt x="178784" y="210076"/>
                </a:lnTo>
                <a:lnTo>
                  <a:pt x="149625" y="243387"/>
                </a:lnTo>
                <a:lnTo>
                  <a:pt x="122711" y="278607"/>
                </a:lnTo>
                <a:lnTo>
                  <a:pt x="98153" y="315623"/>
                </a:lnTo>
                <a:lnTo>
                  <a:pt x="76064" y="354323"/>
                </a:lnTo>
                <a:lnTo>
                  <a:pt x="56557" y="394594"/>
                </a:lnTo>
                <a:lnTo>
                  <a:pt x="39743" y="436325"/>
                </a:lnTo>
                <a:lnTo>
                  <a:pt x="25734" y="479403"/>
                </a:lnTo>
                <a:lnTo>
                  <a:pt x="14644" y="523716"/>
                </a:lnTo>
                <a:lnTo>
                  <a:pt x="6583" y="569151"/>
                </a:lnTo>
                <a:lnTo>
                  <a:pt x="1664" y="615598"/>
                </a:lnTo>
                <a:lnTo>
                  <a:pt x="0" y="662943"/>
                </a:lnTo>
                <a:lnTo>
                  <a:pt x="1664" y="710288"/>
                </a:lnTo>
                <a:lnTo>
                  <a:pt x="6583" y="756734"/>
                </a:lnTo>
                <a:lnTo>
                  <a:pt x="14644" y="802170"/>
                </a:lnTo>
                <a:lnTo>
                  <a:pt x="25734" y="846483"/>
                </a:lnTo>
                <a:lnTo>
                  <a:pt x="39743" y="889561"/>
                </a:lnTo>
                <a:lnTo>
                  <a:pt x="56557" y="931291"/>
                </a:lnTo>
                <a:lnTo>
                  <a:pt x="76064" y="971562"/>
                </a:lnTo>
                <a:lnTo>
                  <a:pt x="98153" y="1010262"/>
                </a:lnTo>
                <a:lnTo>
                  <a:pt x="122711" y="1047278"/>
                </a:lnTo>
                <a:lnTo>
                  <a:pt x="149625" y="1082498"/>
                </a:lnTo>
                <a:lnTo>
                  <a:pt x="178784" y="1115810"/>
                </a:lnTo>
                <a:lnTo>
                  <a:pt x="210076" y="1147101"/>
                </a:lnTo>
                <a:lnTo>
                  <a:pt x="243387" y="1176260"/>
                </a:lnTo>
                <a:lnTo>
                  <a:pt x="278607" y="1203175"/>
                </a:lnTo>
                <a:lnTo>
                  <a:pt x="315623" y="1227732"/>
                </a:lnTo>
                <a:lnTo>
                  <a:pt x="354323" y="1249821"/>
                </a:lnTo>
                <a:lnTo>
                  <a:pt x="394594" y="1269328"/>
                </a:lnTo>
                <a:lnTo>
                  <a:pt x="436325" y="1286142"/>
                </a:lnTo>
                <a:lnTo>
                  <a:pt x="479403" y="1300151"/>
                </a:lnTo>
                <a:lnTo>
                  <a:pt x="523716" y="1311242"/>
                </a:lnTo>
                <a:lnTo>
                  <a:pt x="569151" y="1319303"/>
                </a:lnTo>
                <a:lnTo>
                  <a:pt x="615598" y="1324221"/>
                </a:lnTo>
                <a:lnTo>
                  <a:pt x="662943" y="1325886"/>
                </a:lnTo>
                <a:lnTo>
                  <a:pt x="719330" y="1323367"/>
                </a:lnTo>
                <a:lnTo>
                  <a:pt x="773211" y="1316041"/>
                </a:lnTo>
                <a:lnTo>
                  <a:pt x="824588" y="1304254"/>
                </a:lnTo>
                <a:lnTo>
                  <a:pt x="873459" y="1288349"/>
                </a:lnTo>
                <a:lnTo>
                  <a:pt x="919825" y="1268672"/>
                </a:lnTo>
                <a:lnTo>
                  <a:pt x="963685" y="1245569"/>
                </a:lnTo>
                <a:lnTo>
                  <a:pt x="1005040" y="1219384"/>
                </a:lnTo>
                <a:lnTo>
                  <a:pt x="1043889" y="1190463"/>
                </a:lnTo>
                <a:lnTo>
                  <a:pt x="1080233" y="1159150"/>
                </a:lnTo>
                <a:lnTo>
                  <a:pt x="1114070" y="1125791"/>
                </a:lnTo>
                <a:lnTo>
                  <a:pt x="1145402" y="1090731"/>
                </a:lnTo>
                <a:lnTo>
                  <a:pt x="1174227" y="1054315"/>
                </a:lnTo>
                <a:lnTo>
                  <a:pt x="1200547" y="1016888"/>
                </a:lnTo>
                <a:lnTo>
                  <a:pt x="1224360" y="978795"/>
                </a:lnTo>
                <a:lnTo>
                  <a:pt x="1245667" y="940382"/>
                </a:lnTo>
                <a:lnTo>
                  <a:pt x="1264468" y="901993"/>
                </a:lnTo>
                <a:lnTo>
                  <a:pt x="1280762" y="863973"/>
                </a:lnTo>
                <a:lnTo>
                  <a:pt x="1294549" y="826668"/>
                </a:lnTo>
                <a:lnTo>
                  <a:pt x="1314604" y="755583"/>
                </a:lnTo>
                <a:lnTo>
                  <a:pt x="1324632" y="691498"/>
                </a:lnTo>
                <a:lnTo>
                  <a:pt x="1325886" y="662943"/>
                </a:lnTo>
                <a:lnTo>
                  <a:pt x="1324221" y="615598"/>
                </a:lnTo>
                <a:lnTo>
                  <a:pt x="1319303" y="569151"/>
                </a:lnTo>
                <a:lnTo>
                  <a:pt x="1311242" y="523716"/>
                </a:lnTo>
                <a:lnTo>
                  <a:pt x="1300151" y="479403"/>
                </a:lnTo>
                <a:lnTo>
                  <a:pt x="1286142" y="436325"/>
                </a:lnTo>
                <a:lnTo>
                  <a:pt x="1269328" y="394594"/>
                </a:lnTo>
                <a:lnTo>
                  <a:pt x="1249821" y="354323"/>
                </a:lnTo>
                <a:lnTo>
                  <a:pt x="1227732" y="315623"/>
                </a:lnTo>
                <a:lnTo>
                  <a:pt x="1203175" y="278607"/>
                </a:lnTo>
                <a:lnTo>
                  <a:pt x="1176260" y="243387"/>
                </a:lnTo>
                <a:lnTo>
                  <a:pt x="1147101" y="210076"/>
                </a:lnTo>
                <a:lnTo>
                  <a:pt x="1115810" y="178784"/>
                </a:lnTo>
                <a:lnTo>
                  <a:pt x="1082498" y="149625"/>
                </a:lnTo>
                <a:lnTo>
                  <a:pt x="1047278" y="122711"/>
                </a:lnTo>
                <a:lnTo>
                  <a:pt x="1010262" y="98153"/>
                </a:lnTo>
                <a:lnTo>
                  <a:pt x="971562" y="76064"/>
                </a:lnTo>
                <a:lnTo>
                  <a:pt x="931291" y="56557"/>
                </a:lnTo>
                <a:lnTo>
                  <a:pt x="889561" y="39743"/>
                </a:lnTo>
                <a:lnTo>
                  <a:pt x="846483" y="25734"/>
                </a:lnTo>
                <a:lnTo>
                  <a:pt x="802170" y="14644"/>
                </a:lnTo>
                <a:lnTo>
                  <a:pt x="756734" y="6583"/>
                </a:lnTo>
                <a:lnTo>
                  <a:pt x="710288" y="1664"/>
                </a:lnTo>
                <a:lnTo>
                  <a:pt x="662943" y="0"/>
                </a:lnTo>
                <a:close/>
              </a:path>
            </a:pathLst>
          </a:custGeom>
          <a:solidFill>
            <a:srgbClr val="72BF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2550835" y="4542779"/>
            <a:ext cx="1972945" cy="117729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12700" marR="5080">
              <a:lnSpc>
                <a:spcPct val="103800"/>
              </a:lnSpc>
              <a:spcBef>
                <a:spcPts val="10"/>
              </a:spcBef>
            </a:pPr>
            <a:r>
              <a:rPr sz="2450" spc="-90" dirty="0">
                <a:latin typeface="Arial"/>
                <a:cs typeface="Arial"/>
              </a:rPr>
              <a:t>Проведення  </a:t>
            </a:r>
            <a:r>
              <a:rPr sz="2450" spc="-80" dirty="0">
                <a:latin typeface="Arial"/>
                <a:cs typeface="Arial"/>
              </a:rPr>
              <a:t>енер</a:t>
            </a:r>
            <a:r>
              <a:rPr sz="2450" spc="-125" dirty="0">
                <a:latin typeface="Arial"/>
                <a:cs typeface="Arial"/>
              </a:rPr>
              <a:t>г</a:t>
            </a:r>
            <a:r>
              <a:rPr sz="2450" spc="-160" dirty="0">
                <a:latin typeface="Arial"/>
                <a:cs typeface="Arial"/>
              </a:rPr>
              <a:t>е</a:t>
            </a:r>
            <a:r>
              <a:rPr sz="2450" spc="-80" dirty="0">
                <a:latin typeface="Arial"/>
                <a:cs typeface="Arial"/>
              </a:rPr>
              <a:t>тично</a:t>
            </a:r>
            <a:r>
              <a:rPr sz="2450" spc="-125" dirty="0">
                <a:latin typeface="Arial"/>
                <a:cs typeface="Arial"/>
              </a:rPr>
              <a:t>г</a:t>
            </a:r>
            <a:r>
              <a:rPr sz="2450" spc="-20" dirty="0">
                <a:latin typeface="Arial"/>
                <a:cs typeface="Arial"/>
              </a:rPr>
              <a:t>о  </a:t>
            </a:r>
            <a:r>
              <a:rPr sz="2450" spc="-85" dirty="0">
                <a:latin typeface="Arial"/>
                <a:cs typeface="Arial"/>
              </a:rPr>
              <a:t>аудиту</a:t>
            </a:r>
            <a:endParaRPr sz="24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50835" y="6301887"/>
            <a:ext cx="1764030" cy="117729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12700" marR="5080">
              <a:lnSpc>
                <a:spcPct val="103800"/>
              </a:lnSpc>
              <a:spcBef>
                <a:spcPts val="10"/>
              </a:spcBef>
            </a:pPr>
            <a:r>
              <a:rPr sz="2450" spc="-85" dirty="0">
                <a:latin typeface="Arial"/>
                <a:cs typeface="Arial"/>
              </a:rPr>
              <a:t>Розробка  </a:t>
            </a:r>
            <a:r>
              <a:rPr sz="2450" spc="-75" dirty="0">
                <a:latin typeface="Arial"/>
                <a:cs typeface="Arial"/>
              </a:rPr>
              <a:t>проектної  </a:t>
            </a:r>
            <a:r>
              <a:rPr sz="2450" spc="-80" dirty="0">
                <a:latin typeface="Arial"/>
                <a:cs typeface="Arial"/>
              </a:rPr>
              <a:t>до</a:t>
            </a:r>
            <a:r>
              <a:rPr sz="2450" spc="-50" dirty="0">
                <a:latin typeface="Arial"/>
                <a:cs typeface="Arial"/>
              </a:rPr>
              <a:t>к</a:t>
            </a:r>
            <a:r>
              <a:rPr sz="2450" spc="-105" dirty="0">
                <a:latin typeface="Arial"/>
                <a:cs typeface="Arial"/>
              </a:rPr>
              <a:t>у</a:t>
            </a:r>
            <a:r>
              <a:rPr sz="2450" spc="-85" dirty="0">
                <a:latin typeface="Arial"/>
                <a:cs typeface="Arial"/>
              </a:rPr>
              <a:t>мен</a:t>
            </a:r>
            <a:r>
              <a:rPr sz="2450" spc="-105" dirty="0">
                <a:latin typeface="Arial"/>
                <a:cs typeface="Arial"/>
              </a:rPr>
              <a:t>т</a:t>
            </a:r>
            <a:r>
              <a:rPr sz="2450" spc="-75" dirty="0">
                <a:latin typeface="Arial"/>
                <a:cs typeface="Arial"/>
              </a:rPr>
              <a:t>ації</a:t>
            </a:r>
            <a:endParaRPr sz="24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550835" y="8060996"/>
            <a:ext cx="1692275" cy="156464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12700" marR="5080">
              <a:lnSpc>
                <a:spcPct val="103800"/>
              </a:lnSpc>
              <a:spcBef>
                <a:spcPts val="10"/>
              </a:spcBef>
            </a:pPr>
            <a:r>
              <a:rPr sz="2450" spc="-85" dirty="0">
                <a:latin typeface="Arial"/>
                <a:cs typeface="Arial"/>
              </a:rPr>
              <a:t>Про</a:t>
            </a:r>
            <a:r>
              <a:rPr sz="2450" spc="-105" dirty="0">
                <a:latin typeface="Arial"/>
                <a:cs typeface="Arial"/>
              </a:rPr>
              <a:t>в</a:t>
            </a:r>
            <a:r>
              <a:rPr sz="2450" spc="-135" dirty="0">
                <a:latin typeface="Arial"/>
                <a:cs typeface="Arial"/>
              </a:rPr>
              <a:t>е</a:t>
            </a:r>
            <a:r>
              <a:rPr sz="2450" spc="-75" dirty="0">
                <a:latin typeface="Arial"/>
                <a:cs typeface="Arial"/>
              </a:rPr>
              <a:t>дення  </a:t>
            </a:r>
            <a:r>
              <a:rPr sz="2450" spc="-100" dirty="0">
                <a:latin typeface="Arial"/>
                <a:cs typeface="Arial"/>
              </a:rPr>
              <a:t>будівельно-  </a:t>
            </a:r>
            <a:r>
              <a:rPr sz="2450" spc="-85" dirty="0">
                <a:latin typeface="Arial"/>
                <a:cs typeface="Arial"/>
              </a:rPr>
              <a:t>монтажних  </a:t>
            </a:r>
            <a:r>
              <a:rPr sz="2450" spc="-75" dirty="0">
                <a:latin typeface="Arial"/>
                <a:cs typeface="Arial"/>
              </a:rPr>
              <a:t>робіт</a:t>
            </a:r>
            <a:endParaRPr sz="24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906695" y="8332908"/>
            <a:ext cx="179705" cy="0"/>
          </a:xfrm>
          <a:custGeom>
            <a:avLst/>
            <a:gdLst/>
            <a:ahLst/>
            <a:cxnLst/>
            <a:rect l="l" t="t" r="r" b="b"/>
            <a:pathLst>
              <a:path w="179705">
                <a:moveTo>
                  <a:pt x="0" y="0"/>
                </a:moveTo>
                <a:lnTo>
                  <a:pt x="179240" y="0"/>
                </a:lnTo>
              </a:path>
            </a:pathLst>
          </a:custGeom>
          <a:ln w="275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782605" y="8415639"/>
            <a:ext cx="441325" cy="0"/>
          </a:xfrm>
          <a:custGeom>
            <a:avLst/>
            <a:gdLst/>
            <a:ahLst/>
            <a:cxnLst/>
            <a:rect l="l" t="t" r="r" b="b"/>
            <a:pathLst>
              <a:path w="441325">
                <a:moveTo>
                  <a:pt x="0" y="0"/>
                </a:moveTo>
                <a:lnTo>
                  <a:pt x="441222" y="0"/>
                </a:lnTo>
              </a:path>
            </a:pathLst>
          </a:custGeom>
          <a:ln w="275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82605" y="8498369"/>
            <a:ext cx="303530" cy="0"/>
          </a:xfrm>
          <a:custGeom>
            <a:avLst/>
            <a:gdLst/>
            <a:ahLst/>
            <a:cxnLst/>
            <a:rect l="l" t="t" r="r" b="b"/>
            <a:pathLst>
              <a:path w="303530">
                <a:moveTo>
                  <a:pt x="0" y="0"/>
                </a:moveTo>
                <a:lnTo>
                  <a:pt x="303341" y="0"/>
                </a:lnTo>
              </a:path>
            </a:pathLst>
          </a:custGeom>
          <a:ln w="275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141097" y="8484579"/>
            <a:ext cx="83185" cy="27940"/>
          </a:xfrm>
          <a:custGeom>
            <a:avLst/>
            <a:gdLst/>
            <a:ahLst/>
            <a:cxnLst/>
            <a:rect l="l" t="t" r="r" b="b"/>
            <a:pathLst>
              <a:path w="83185" h="27940">
                <a:moveTo>
                  <a:pt x="0" y="0"/>
                </a:moveTo>
                <a:lnTo>
                  <a:pt x="82730" y="0"/>
                </a:lnTo>
                <a:lnTo>
                  <a:pt x="82730" y="27580"/>
                </a:lnTo>
                <a:lnTo>
                  <a:pt x="0" y="2758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782605" y="8581100"/>
            <a:ext cx="441325" cy="0"/>
          </a:xfrm>
          <a:custGeom>
            <a:avLst/>
            <a:gdLst/>
            <a:ahLst/>
            <a:cxnLst/>
            <a:rect l="l" t="t" r="r" b="b"/>
            <a:pathLst>
              <a:path w="441325">
                <a:moveTo>
                  <a:pt x="0" y="0"/>
                </a:moveTo>
                <a:lnTo>
                  <a:pt x="441222" y="0"/>
                </a:lnTo>
              </a:path>
            </a:pathLst>
          </a:custGeom>
          <a:ln w="275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82605" y="8663830"/>
            <a:ext cx="295275" cy="0"/>
          </a:xfrm>
          <a:custGeom>
            <a:avLst/>
            <a:gdLst/>
            <a:ahLst/>
            <a:cxnLst/>
            <a:rect l="l" t="t" r="r" b="b"/>
            <a:pathLst>
              <a:path w="295275">
                <a:moveTo>
                  <a:pt x="0" y="0"/>
                </a:moveTo>
                <a:lnTo>
                  <a:pt x="295090" y="0"/>
                </a:lnTo>
              </a:path>
            </a:pathLst>
          </a:custGeom>
          <a:ln w="275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782605" y="8718980"/>
            <a:ext cx="69215" cy="27940"/>
          </a:xfrm>
          <a:custGeom>
            <a:avLst/>
            <a:gdLst/>
            <a:ahLst/>
            <a:cxnLst/>
            <a:rect l="l" t="t" r="r" b="b"/>
            <a:pathLst>
              <a:path w="69214" h="27940">
                <a:moveTo>
                  <a:pt x="0" y="0"/>
                </a:moveTo>
                <a:lnTo>
                  <a:pt x="68940" y="0"/>
                </a:lnTo>
                <a:lnTo>
                  <a:pt x="68940" y="27580"/>
                </a:lnTo>
                <a:lnTo>
                  <a:pt x="0" y="2758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906695" y="8718980"/>
            <a:ext cx="41910" cy="27940"/>
          </a:xfrm>
          <a:custGeom>
            <a:avLst/>
            <a:gdLst/>
            <a:ahLst/>
            <a:cxnLst/>
            <a:rect l="l" t="t" r="r" b="b"/>
            <a:pathLst>
              <a:path w="41910" h="27940">
                <a:moveTo>
                  <a:pt x="0" y="0"/>
                </a:moveTo>
                <a:lnTo>
                  <a:pt x="41359" y="0"/>
                </a:lnTo>
                <a:lnTo>
                  <a:pt x="41359" y="27580"/>
                </a:lnTo>
                <a:lnTo>
                  <a:pt x="0" y="2758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78979" y="8181240"/>
            <a:ext cx="137880" cy="1103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699877" y="8181240"/>
            <a:ext cx="662305" cy="827405"/>
          </a:xfrm>
          <a:custGeom>
            <a:avLst/>
            <a:gdLst/>
            <a:ahLst/>
            <a:cxnLst/>
            <a:rect l="l" t="t" r="r" b="b"/>
            <a:pathLst>
              <a:path w="662305" h="827404">
                <a:moveTo>
                  <a:pt x="648043" y="27580"/>
                </a:moveTo>
                <a:lnTo>
                  <a:pt x="592924" y="27580"/>
                </a:lnTo>
                <a:lnTo>
                  <a:pt x="587102" y="36725"/>
                </a:lnTo>
                <a:lnTo>
                  <a:pt x="582758" y="46768"/>
                </a:lnTo>
                <a:lnTo>
                  <a:pt x="580041" y="57556"/>
                </a:lnTo>
                <a:lnTo>
                  <a:pt x="579102" y="68940"/>
                </a:lnTo>
                <a:lnTo>
                  <a:pt x="579102" y="758353"/>
                </a:lnTo>
                <a:lnTo>
                  <a:pt x="575847" y="774437"/>
                </a:lnTo>
                <a:lnTo>
                  <a:pt x="566974" y="787585"/>
                </a:lnTo>
                <a:lnTo>
                  <a:pt x="553826" y="796458"/>
                </a:lnTo>
                <a:lnTo>
                  <a:pt x="537742" y="799713"/>
                </a:lnTo>
                <a:lnTo>
                  <a:pt x="13790" y="799713"/>
                </a:lnTo>
                <a:lnTo>
                  <a:pt x="13790" y="827294"/>
                </a:lnTo>
                <a:lnTo>
                  <a:pt x="537742" y="827294"/>
                </a:lnTo>
                <a:lnTo>
                  <a:pt x="564549" y="821867"/>
                </a:lnTo>
                <a:lnTo>
                  <a:pt x="586466" y="807077"/>
                </a:lnTo>
                <a:lnTo>
                  <a:pt x="601256" y="785160"/>
                </a:lnTo>
                <a:lnTo>
                  <a:pt x="606683" y="758353"/>
                </a:lnTo>
                <a:lnTo>
                  <a:pt x="606683" y="68940"/>
                </a:lnTo>
                <a:lnTo>
                  <a:pt x="609938" y="52856"/>
                </a:lnTo>
                <a:lnTo>
                  <a:pt x="618811" y="39708"/>
                </a:lnTo>
                <a:lnTo>
                  <a:pt x="631959" y="30835"/>
                </a:lnTo>
                <a:lnTo>
                  <a:pt x="648043" y="27580"/>
                </a:lnTo>
                <a:close/>
              </a:path>
              <a:path w="662305" h="827404">
                <a:moveTo>
                  <a:pt x="655665" y="0"/>
                </a:moveTo>
                <a:lnTo>
                  <a:pt x="68940" y="0"/>
                </a:lnTo>
                <a:lnTo>
                  <a:pt x="42133" y="5426"/>
                </a:lnTo>
                <a:lnTo>
                  <a:pt x="20216" y="20216"/>
                </a:lnTo>
                <a:lnTo>
                  <a:pt x="5426" y="42133"/>
                </a:lnTo>
                <a:lnTo>
                  <a:pt x="0" y="68940"/>
                </a:lnTo>
                <a:lnTo>
                  <a:pt x="0" y="730773"/>
                </a:lnTo>
                <a:lnTo>
                  <a:pt x="27580" y="730773"/>
                </a:lnTo>
                <a:lnTo>
                  <a:pt x="27580" y="68940"/>
                </a:lnTo>
                <a:lnTo>
                  <a:pt x="30835" y="52856"/>
                </a:lnTo>
                <a:lnTo>
                  <a:pt x="39708" y="39708"/>
                </a:lnTo>
                <a:lnTo>
                  <a:pt x="52856" y="30835"/>
                </a:lnTo>
                <a:lnTo>
                  <a:pt x="68940" y="27580"/>
                </a:lnTo>
                <a:lnTo>
                  <a:pt x="655665" y="27580"/>
                </a:lnTo>
                <a:lnTo>
                  <a:pt x="661833" y="21402"/>
                </a:lnTo>
                <a:lnTo>
                  <a:pt x="661833" y="6177"/>
                </a:lnTo>
                <a:lnTo>
                  <a:pt x="6556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589573" y="8898224"/>
            <a:ext cx="662305" cy="110489"/>
          </a:xfrm>
          <a:custGeom>
            <a:avLst/>
            <a:gdLst/>
            <a:ahLst/>
            <a:cxnLst/>
            <a:rect l="l" t="t" r="r" b="b"/>
            <a:pathLst>
              <a:path w="662305" h="110490">
                <a:moveTo>
                  <a:pt x="600515" y="0"/>
                </a:moveTo>
                <a:lnTo>
                  <a:pt x="6177" y="0"/>
                </a:lnTo>
                <a:lnTo>
                  <a:pt x="0" y="6167"/>
                </a:lnTo>
                <a:lnTo>
                  <a:pt x="0" y="41370"/>
                </a:lnTo>
                <a:lnTo>
                  <a:pt x="5425" y="68177"/>
                </a:lnTo>
                <a:lnTo>
                  <a:pt x="20212" y="90094"/>
                </a:lnTo>
                <a:lnTo>
                  <a:pt x="42128" y="104883"/>
                </a:lnTo>
                <a:lnTo>
                  <a:pt x="68940" y="110310"/>
                </a:lnTo>
                <a:lnTo>
                  <a:pt x="655665" y="110310"/>
                </a:lnTo>
                <a:lnTo>
                  <a:pt x="661833" y="104143"/>
                </a:lnTo>
                <a:lnTo>
                  <a:pt x="661833" y="88897"/>
                </a:lnTo>
                <a:lnTo>
                  <a:pt x="655665" y="82730"/>
                </a:lnTo>
                <a:lnTo>
                  <a:pt x="68940" y="82730"/>
                </a:lnTo>
                <a:lnTo>
                  <a:pt x="52855" y="79475"/>
                </a:lnTo>
                <a:lnTo>
                  <a:pt x="39702" y="70602"/>
                </a:lnTo>
                <a:lnTo>
                  <a:pt x="30826" y="57454"/>
                </a:lnTo>
                <a:lnTo>
                  <a:pt x="27569" y="41370"/>
                </a:lnTo>
                <a:lnTo>
                  <a:pt x="27569" y="27580"/>
                </a:lnTo>
                <a:lnTo>
                  <a:pt x="606683" y="27580"/>
                </a:lnTo>
                <a:lnTo>
                  <a:pt x="606683" y="6167"/>
                </a:lnTo>
                <a:lnTo>
                  <a:pt x="600515" y="0"/>
                </a:lnTo>
                <a:close/>
              </a:path>
              <a:path w="662305" h="110490">
                <a:moveTo>
                  <a:pt x="606683" y="27580"/>
                </a:moveTo>
                <a:lnTo>
                  <a:pt x="579102" y="27580"/>
                </a:lnTo>
                <a:lnTo>
                  <a:pt x="579102" y="41370"/>
                </a:lnTo>
                <a:lnTo>
                  <a:pt x="580041" y="52753"/>
                </a:lnTo>
                <a:lnTo>
                  <a:pt x="582757" y="63542"/>
                </a:lnTo>
                <a:lnTo>
                  <a:pt x="587098" y="73585"/>
                </a:lnTo>
                <a:lnTo>
                  <a:pt x="592913" y="82730"/>
                </a:lnTo>
                <a:lnTo>
                  <a:pt x="648043" y="82730"/>
                </a:lnTo>
                <a:lnTo>
                  <a:pt x="631959" y="79475"/>
                </a:lnTo>
                <a:lnTo>
                  <a:pt x="618811" y="70602"/>
                </a:lnTo>
                <a:lnTo>
                  <a:pt x="609938" y="57454"/>
                </a:lnTo>
                <a:lnTo>
                  <a:pt x="606683" y="41370"/>
                </a:lnTo>
                <a:lnTo>
                  <a:pt x="606683" y="275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350743" y="3289539"/>
            <a:ext cx="1325880" cy="1325880"/>
          </a:xfrm>
          <a:custGeom>
            <a:avLst/>
            <a:gdLst/>
            <a:ahLst/>
            <a:cxnLst/>
            <a:rect l="l" t="t" r="r" b="b"/>
            <a:pathLst>
              <a:path w="1325880" h="1325879">
                <a:moveTo>
                  <a:pt x="662943" y="0"/>
                </a:moveTo>
                <a:lnTo>
                  <a:pt x="615598" y="1664"/>
                </a:lnTo>
                <a:lnTo>
                  <a:pt x="569151" y="6583"/>
                </a:lnTo>
                <a:lnTo>
                  <a:pt x="523716" y="14644"/>
                </a:lnTo>
                <a:lnTo>
                  <a:pt x="479403" y="25734"/>
                </a:lnTo>
                <a:lnTo>
                  <a:pt x="436325" y="39743"/>
                </a:lnTo>
                <a:lnTo>
                  <a:pt x="394594" y="56557"/>
                </a:lnTo>
                <a:lnTo>
                  <a:pt x="354323" y="76064"/>
                </a:lnTo>
                <a:lnTo>
                  <a:pt x="315623" y="98153"/>
                </a:lnTo>
                <a:lnTo>
                  <a:pt x="278607" y="122711"/>
                </a:lnTo>
                <a:lnTo>
                  <a:pt x="243387" y="149625"/>
                </a:lnTo>
                <a:lnTo>
                  <a:pt x="210076" y="178784"/>
                </a:lnTo>
                <a:lnTo>
                  <a:pt x="178784" y="210076"/>
                </a:lnTo>
                <a:lnTo>
                  <a:pt x="149625" y="243387"/>
                </a:lnTo>
                <a:lnTo>
                  <a:pt x="122711" y="278607"/>
                </a:lnTo>
                <a:lnTo>
                  <a:pt x="98153" y="315623"/>
                </a:lnTo>
                <a:lnTo>
                  <a:pt x="76064" y="354323"/>
                </a:lnTo>
                <a:lnTo>
                  <a:pt x="56557" y="394594"/>
                </a:lnTo>
                <a:lnTo>
                  <a:pt x="39743" y="436325"/>
                </a:lnTo>
                <a:lnTo>
                  <a:pt x="25734" y="479403"/>
                </a:lnTo>
                <a:lnTo>
                  <a:pt x="14644" y="523716"/>
                </a:lnTo>
                <a:lnTo>
                  <a:pt x="6583" y="569151"/>
                </a:lnTo>
                <a:lnTo>
                  <a:pt x="1664" y="615598"/>
                </a:lnTo>
                <a:lnTo>
                  <a:pt x="0" y="662943"/>
                </a:lnTo>
                <a:lnTo>
                  <a:pt x="1664" y="710288"/>
                </a:lnTo>
                <a:lnTo>
                  <a:pt x="6583" y="756734"/>
                </a:lnTo>
                <a:lnTo>
                  <a:pt x="14644" y="802170"/>
                </a:lnTo>
                <a:lnTo>
                  <a:pt x="25734" y="846483"/>
                </a:lnTo>
                <a:lnTo>
                  <a:pt x="39743" y="889561"/>
                </a:lnTo>
                <a:lnTo>
                  <a:pt x="56557" y="931291"/>
                </a:lnTo>
                <a:lnTo>
                  <a:pt x="76064" y="971562"/>
                </a:lnTo>
                <a:lnTo>
                  <a:pt x="98153" y="1010262"/>
                </a:lnTo>
                <a:lnTo>
                  <a:pt x="122711" y="1047278"/>
                </a:lnTo>
                <a:lnTo>
                  <a:pt x="149625" y="1082498"/>
                </a:lnTo>
                <a:lnTo>
                  <a:pt x="178784" y="1115810"/>
                </a:lnTo>
                <a:lnTo>
                  <a:pt x="210076" y="1147101"/>
                </a:lnTo>
                <a:lnTo>
                  <a:pt x="243387" y="1176260"/>
                </a:lnTo>
                <a:lnTo>
                  <a:pt x="278607" y="1203175"/>
                </a:lnTo>
                <a:lnTo>
                  <a:pt x="315623" y="1227732"/>
                </a:lnTo>
                <a:lnTo>
                  <a:pt x="354323" y="1249821"/>
                </a:lnTo>
                <a:lnTo>
                  <a:pt x="394594" y="1269328"/>
                </a:lnTo>
                <a:lnTo>
                  <a:pt x="436325" y="1286142"/>
                </a:lnTo>
                <a:lnTo>
                  <a:pt x="479403" y="1300151"/>
                </a:lnTo>
                <a:lnTo>
                  <a:pt x="523716" y="1311242"/>
                </a:lnTo>
                <a:lnTo>
                  <a:pt x="569151" y="1319303"/>
                </a:lnTo>
                <a:lnTo>
                  <a:pt x="615598" y="1324221"/>
                </a:lnTo>
                <a:lnTo>
                  <a:pt x="662943" y="1325886"/>
                </a:lnTo>
                <a:lnTo>
                  <a:pt x="719330" y="1323367"/>
                </a:lnTo>
                <a:lnTo>
                  <a:pt x="773211" y="1316041"/>
                </a:lnTo>
                <a:lnTo>
                  <a:pt x="824588" y="1304254"/>
                </a:lnTo>
                <a:lnTo>
                  <a:pt x="873459" y="1288349"/>
                </a:lnTo>
                <a:lnTo>
                  <a:pt x="919825" y="1268672"/>
                </a:lnTo>
                <a:lnTo>
                  <a:pt x="963685" y="1245569"/>
                </a:lnTo>
                <a:lnTo>
                  <a:pt x="1005040" y="1219384"/>
                </a:lnTo>
                <a:lnTo>
                  <a:pt x="1043889" y="1190463"/>
                </a:lnTo>
                <a:lnTo>
                  <a:pt x="1080233" y="1159150"/>
                </a:lnTo>
                <a:lnTo>
                  <a:pt x="1114070" y="1125791"/>
                </a:lnTo>
                <a:lnTo>
                  <a:pt x="1145402" y="1090731"/>
                </a:lnTo>
                <a:lnTo>
                  <a:pt x="1174227" y="1054315"/>
                </a:lnTo>
                <a:lnTo>
                  <a:pt x="1200547" y="1016888"/>
                </a:lnTo>
                <a:lnTo>
                  <a:pt x="1224360" y="978795"/>
                </a:lnTo>
                <a:lnTo>
                  <a:pt x="1245667" y="940382"/>
                </a:lnTo>
                <a:lnTo>
                  <a:pt x="1264468" y="901993"/>
                </a:lnTo>
                <a:lnTo>
                  <a:pt x="1280762" y="863973"/>
                </a:lnTo>
                <a:lnTo>
                  <a:pt x="1294549" y="826668"/>
                </a:lnTo>
                <a:lnTo>
                  <a:pt x="1314604" y="755583"/>
                </a:lnTo>
                <a:lnTo>
                  <a:pt x="1324632" y="691498"/>
                </a:lnTo>
                <a:lnTo>
                  <a:pt x="1325886" y="662943"/>
                </a:lnTo>
                <a:lnTo>
                  <a:pt x="1324221" y="615598"/>
                </a:lnTo>
                <a:lnTo>
                  <a:pt x="1319303" y="569151"/>
                </a:lnTo>
                <a:lnTo>
                  <a:pt x="1311242" y="523716"/>
                </a:lnTo>
                <a:lnTo>
                  <a:pt x="1300151" y="479403"/>
                </a:lnTo>
                <a:lnTo>
                  <a:pt x="1286142" y="436325"/>
                </a:lnTo>
                <a:lnTo>
                  <a:pt x="1269328" y="394594"/>
                </a:lnTo>
                <a:lnTo>
                  <a:pt x="1249821" y="354323"/>
                </a:lnTo>
                <a:lnTo>
                  <a:pt x="1227732" y="315623"/>
                </a:lnTo>
                <a:lnTo>
                  <a:pt x="1203175" y="278607"/>
                </a:lnTo>
                <a:lnTo>
                  <a:pt x="1176260" y="243387"/>
                </a:lnTo>
                <a:lnTo>
                  <a:pt x="1147101" y="210076"/>
                </a:lnTo>
                <a:lnTo>
                  <a:pt x="1115810" y="178784"/>
                </a:lnTo>
                <a:lnTo>
                  <a:pt x="1082498" y="149625"/>
                </a:lnTo>
                <a:lnTo>
                  <a:pt x="1047278" y="122711"/>
                </a:lnTo>
                <a:lnTo>
                  <a:pt x="1010262" y="98153"/>
                </a:lnTo>
                <a:lnTo>
                  <a:pt x="971562" y="76064"/>
                </a:lnTo>
                <a:lnTo>
                  <a:pt x="931291" y="56557"/>
                </a:lnTo>
                <a:lnTo>
                  <a:pt x="889561" y="39743"/>
                </a:lnTo>
                <a:lnTo>
                  <a:pt x="846483" y="25734"/>
                </a:lnTo>
                <a:lnTo>
                  <a:pt x="802170" y="14644"/>
                </a:lnTo>
                <a:lnTo>
                  <a:pt x="756734" y="6583"/>
                </a:lnTo>
                <a:lnTo>
                  <a:pt x="710288" y="1664"/>
                </a:lnTo>
                <a:lnTo>
                  <a:pt x="662943" y="0"/>
                </a:lnTo>
                <a:close/>
              </a:path>
            </a:pathLst>
          </a:custGeom>
          <a:solidFill>
            <a:srgbClr val="0082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28278" y="3567075"/>
            <a:ext cx="770890" cy="770890"/>
          </a:xfrm>
          <a:custGeom>
            <a:avLst/>
            <a:gdLst/>
            <a:ahLst/>
            <a:cxnLst/>
            <a:rect l="l" t="t" r="r" b="b"/>
            <a:pathLst>
              <a:path w="770889" h="770889">
                <a:moveTo>
                  <a:pt x="765065" y="745118"/>
                </a:moveTo>
                <a:lnTo>
                  <a:pt x="5758" y="745118"/>
                </a:lnTo>
                <a:lnTo>
                  <a:pt x="0" y="750867"/>
                </a:lnTo>
                <a:lnTo>
                  <a:pt x="0" y="765055"/>
                </a:lnTo>
                <a:lnTo>
                  <a:pt x="5758" y="770814"/>
                </a:lnTo>
                <a:lnTo>
                  <a:pt x="765065" y="770814"/>
                </a:lnTo>
                <a:lnTo>
                  <a:pt x="770814" y="765055"/>
                </a:lnTo>
                <a:lnTo>
                  <a:pt x="770814" y="750867"/>
                </a:lnTo>
                <a:lnTo>
                  <a:pt x="765065" y="745118"/>
                </a:lnTo>
                <a:close/>
              </a:path>
              <a:path w="770889" h="770889">
                <a:moveTo>
                  <a:pt x="482435" y="0"/>
                </a:moveTo>
                <a:lnTo>
                  <a:pt x="134226" y="0"/>
                </a:lnTo>
                <a:lnTo>
                  <a:pt x="128467" y="5758"/>
                </a:lnTo>
                <a:lnTo>
                  <a:pt x="128467" y="745118"/>
                </a:lnTo>
                <a:lnTo>
                  <a:pt x="154162" y="745118"/>
                </a:lnTo>
                <a:lnTo>
                  <a:pt x="154162" y="25695"/>
                </a:lnTo>
                <a:lnTo>
                  <a:pt x="488184" y="25695"/>
                </a:lnTo>
                <a:lnTo>
                  <a:pt x="488184" y="5758"/>
                </a:lnTo>
                <a:lnTo>
                  <a:pt x="482435" y="0"/>
                </a:lnTo>
                <a:close/>
              </a:path>
              <a:path w="770889" h="770889">
                <a:moveTo>
                  <a:pt x="256934" y="590955"/>
                </a:moveTo>
                <a:lnTo>
                  <a:pt x="231249" y="590955"/>
                </a:lnTo>
                <a:lnTo>
                  <a:pt x="216246" y="593984"/>
                </a:lnTo>
                <a:lnTo>
                  <a:pt x="203995" y="602244"/>
                </a:lnTo>
                <a:lnTo>
                  <a:pt x="195735" y="614496"/>
                </a:lnTo>
                <a:lnTo>
                  <a:pt x="192706" y="629499"/>
                </a:lnTo>
                <a:lnTo>
                  <a:pt x="192706" y="745118"/>
                </a:lnTo>
                <a:lnTo>
                  <a:pt x="218401" y="745118"/>
                </a:lnTo>
                <a:lnTo>
                  <a:pt x="218401" y="622399"/>
                </a:lnTo>
                <a:lnTo>
                  <a:pt x="224150" y="616651"/>
                </a:lnTo>
                <a:lnTo>
                  <a:pt x="292884" y="616651"/>
                </a:lnTo>
                <a:lnTo>
                  <a:pt x="292449" y="614496"/>
                </a:lnTo>
                <a:lnTo>
                  <a:pt x="284188" y="602244"/>
                </a:lnTo>
                <a:lnTo>
                  <a:pt x="271937" y="593984"/>
                </a:lnTo>
                <a:lnTo>
                  <a:pt x="256934" y="590955"/>
                </a:lnTo>
                <a:close/>
              </a:path>
              <a:path w="770889" h="770889">
                <a:moveTo>
                  <a:pt x="292884" y="616651"/>
                </a:moveTo>
                <a:lnTo>
                  <a:pt x="264033" y="616651"/>
                </a:lnTo>
                <a:lnTo>
                  <a:pt x="269782" y="622399"/>
                </a:lnTo>
                <a:lnTo>
                  <a:pt x="269782" y="745118"/>
                </a:lnTo>
                <a:lnTo>
                  <a:pt x="295477" y="745118"/>
                </a:lnTo>
                <a:lnTo>
                  <a:pt x="295477" y="629499"/>
                </a:lnTo>
                <a:lnTo>
                  <a:pt x="292884" y="616651"/>
                </a:lnTo>
                <a:close/>
              </a:path>
              <a:path w="770889" h="770889">
                <a:moveTo>
                  <a:pt x="675131" y="308325"/>
                </a:moveTo>
                <a:lnTo>
                  <a:pt x="326921" y="308325"/>
                </a:lnTo>
                <a:lnTo>
                  <a:pt x="321173" y="314074"/>
                </a:lnTo>
                <a:lnTo>
                  <a:pt x="321173" y="745118"/>
                </a:lnTo>
                <a:lnTo>
                  <a:pt x="346869" y="745118"/>
                </a:lnTo>
                <a:lnTo>
                  <a:pt x="346869" y="334021"/>
                </a:lnTo>
                <a:lnTo>
                  <a:pt x="680890" y="334021"/>
                </a:lnTo>
                <a:lnTo>
                  <a:pt x="680890" y="314074"/>
                </a:lnTo>
                <a:lnTo>
                  <a:pt x="675131" y="308325"/>
                </a:lnTo>
                <a:close/>
              </a:path>
              <a:path w="770889" h="770889">
                <a:moveTo>
                  <a:pt x="680890" y="334021"/>
                </a:moveTo>
                <a:lnTo>
                  <a:pt x="655194" y="334021"/>
                </a:lnTo>
                <a:lnTo>
                  <a:pt x="655194" y="745118"/>
                </a:lnTo>
                <a:lnTo>
                  <a:pt x="680890" y="745118"/>
                </a:lnTo>
                <a:lnTo>
                  <a:pt x="680890" y="334021"/>
                </a:lnTo>
                <a:close/>
              </a:path>
              <a:path w="770889" h="770889">
                <a:moveTo>
                  <a:pt x="488184" y="25695"/>
                </a:moveTo>
                <a:lnTo>
                  <a:pt x="462488" y="25695"/>
                </a:lnTo>
                <a:lnTo>
                  <a:pt x="462488" y="308325"/>
                </a:lnTo>
                <a:lnTo>
                  <a:pt x="488184" y="308325"/>
                </a:lnTo>
                <a:lnTo>
                  <a:pt x="488184" y="256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949455" y="3746932"/>
            <a:ext cx="102771" cy="1027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949455" y="3618464"/>
            <a:ext cx="102771" cy="1027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0987" y="3746932"/>
            <a:ext cx="102771" cy="1027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20987" y="3618464"/>
            <a:ext cx="102771" cy="1027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20987" y="3875401"/>
            <a:ext cx="102771" cy="1027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820987" y="4003869"/>
            <a:ext cx="102771" cy="1027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142153" y="4055260"/>
            <a:ext cx="102771" cy="1027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142153" y="3926792"/>
            <a:ext cx="102771" cy="1027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142153" y="4183729"/>
            <a:ext cx="102771" cy="1027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013685" y="4055260"/>
            <a:ext cx="102771" cy="1027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013685" y="3926792"/>
            <a:ext cx="102771" cy="1027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013685" y="4183729"/>
            <a:ext cx="102771" cy="1027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350743" y="5605502"/>
            <a:ext cx="1325880" cy="1325880"/>
          </a:xfrm>
          <a:custGeom>
            <a:avLst/>
            <a:gdLst/>
            <a:ahLst/>
            <a:cxnLst/>
            <a:rect l="l" t="t" r="r" b="b"/>
            <a:pathLst>
              <a:path w="1325880" h="1325879">
                <a:moveTo>
                  <a:pt x="662943" y="0"/>
                </a:moveTo>
                <a:lnTo>
                  <a:pt x="615598" y="1664"/>
                </a:lnTo>
                <a:lnTo>
                  <a:pt x="569151" y="6583"/>
                </a:lnTo>
                <a:lnTo>
                  <a:pt x="523716" y="14644"/>
                </a:lnTo>
                <a:lnTo>
                  <a:pt x="479403" y="25734"/>
                </a:lnTo>
                <a:lnTo>
                  <a:pt x="436325" y="39743"/>
                </a:lnTo>
                <a:lnTo>
                  <a:pt x="394594" y="56557"/>
                </a:lnTo>
                <a:lnTo>
                  <a:pt x="354323" y="76064"/>
                </a:lnTo>
                <a:lnTo>
                  <a:pt x="315623" y="98153"/>
                </a:lnTo>
                <a:lnTo>
                  <a:pt x="278607" y="122711"/>
                </a:lnTo>
                <a:lnTo>
                  <a:pt x="243387" y="149625"/>
                </a:lnTo>
                <a:lnTo>
                  <a:pt x="210076" y="178784"/>
                </a:lnTo>
                <a:lnTo>
                  <a:pt x="178784" y="210076"/>
                </a:lnTo>
                <a:lnTo>
                  <a:pt x="149625" y="243387"/>
                </a:lnTo>
                <a:lnTo>
                  <a:pt x="122711" y="278607"/>
                </a:lnTo>
                <a:lnTo>
                  <a:pt x="98153" y="315623"/>
                </a:lnTo>
                <a:lnTo>
                  <a:pt x="76064" y="354323"/>
                </a:lnTo>
                <a:lnTo>
                  <a:pt x="56557" y="394594"/>
                </a:lnTo>
                <a:lnTo>
                  <a:pt x="39743" y="436325"/>
                </a:lnTo>
                <a:lnTo>
                  <a:pt x="25734" y="479403"/>
                </a:lnTo>
                <a:lnTo>
                  <a:pt x="14644" y="523716"/>
                </a:lnTo>
                <a:lnTo>
                  <a:pt x="6583" y="569151"/>
                </a:lnTo>
                <a:lnTo>
                  <a:pt x="1664" y="615598"/>
                </a:lnTo>
                <a:lnTo>
                  <a:pt x="0" y="662943"/>
                </a:lnTo>
                <a:lnTo>
                  <a:pt x="1664" y="710288"/>
                </a:lnTo>
                <a:lnTo>
                  <a:pt x="6583" y="756734"/>
                </a:lnTo>
                <a:lnTo>
                  <a:pt x="14644" y="802170"/>
                </a:lnTo>
                <a:lnTo>
                  <a:pt x="25734" y="846483"/>
                </a:lnTo>
                <a:lnTo>
                  <a:pt x="39743" y="889561"/>
                </a:lnTo>
                <a:lnTo>
                  <a:pt x="56557" y="931291"/>
                </a:lnTo>
                <a:lnTo>
                  <a:pt x="76064" y="971562"/>
                </a:lnTo>
                <a:lnTo>
                  <a:pt x="98153" y="1010262"/>
                </a:lnTo>
                <a:lnTo>
                  <a:pt x="122711" y="1047278"/>
                </a:lnTo>
                <a:lnTo>
                  <a:pt x="149625" y="1082498"/>
                </a:lnTo>
                <a:lnTo>
                  <a:pt x="178784" y="1115810"/>
                </a:lnTo>
                <a:lnTo>
                  <a:pt x="210076" y="1147101"/>
                </a:lnTo>
                <a:lnTo>
                  <a:pt x="243387" y="1176260"/>
                </a:lnTo>
                <a:lnTo>
                  <a:pt x="278607" y="1203175"/>
                </a:lnTo>
                <a:lnTo>
                  <a:pt x="315623" y="1227732"/>
                </a:lnTo>
                <a:lnTo>
                  <a:pt x="354323" y="1249821"/>
                </a:lnTo>
                <a:lnTo>
                  <a:pt x="394594" y="1269328"/>
                </a:lnTo>
                <a:lnTo>
                  <a:pt x="436325" y="1286142"/>
                </a:lnTo>
                <a:lnTo>
                  <a:pt x="479403" y="1300151"/>
                </a:lnTo>
                <a:lnTo>
                  <a:pt x="523716" y="1311242"/>
                </a:lnTo>
                <a:lnTo>
                  <a:pt x="569151" y="1319303"/>
                </a:lnTo>
                <a:lnTo>
                  <a:pt x="615598" y="1324221"/>
                </a:lnTo>
                <a:lnTo>
                  <a:pt x="662943" y="1325886"/>
                </a:lnTo>
                <a:lnTo>
                  <a:pt x="719330" y="1323367"/>
                </a:lnTo>
                <a:lnTo>
                  <a:pt x="773211" y="1316041"/>
                </a:lnTo>
                <a:lnTo>
                  <a:pt x="824588" y="1304254"/>
                </a:lnTo>
                <a:lnTo>
                  <a:pt x="873459" y="1288349"/>
                </a:lnTo>
                <a:lnTo>
                  <a:pt x="919825" y="1268672"/>
                </a:lnTo>
                <a:lnTo>
                  <a:pt x="963685" y="1245569"/>
                </a:lnTo>
                <a:lnTo>
                  <a:pt x="1005040" y="1219384"/>
                </a:lnTo>
                <a:lnTo>
                  <a:pt x="1043889" y="1190463"/>
                </a:lnTo>
                <a:lnTo>
                  <a:pt x="1080233" y="1159150"/>
                </a:lnTo>
                <a:lnTo>
                  <a:pt x="1114070" y="1125791"/>
                </a:lnTo>
                <a:lnTo>
                  <a:pt x="1145402" y="1090731"/>
                </a:lnTo>
                <a:lnTo>
                  <a:pt x="1174227" y="1054315"/>
                </a:lnTo>
                <a:lnTo>
                  <a:pt x="1200547" y="1016888"/>
                </a:lnTo>
                <a:lnTo>
                  <a:pt x="1224360" y="978795"/>
                </a:lnTo>
                <a:lnTo>
                  <a:pt x="1245667" y="940382"/>
                </a:lnTo>
                <a:lnTo>
                  <a:pt x="1264468" y="901993"/>
                </a:lnTo>
                <a:lnTo>
                  <a:pt x="1280762" y="863973"/>
                </a:lnTo>
                <a:lnTo>
                  <a:pt x="1294549" y="826668"/>
                </a:lnTo>
                <a:lnTo>
                  <a:pt x="1314604" y="755583"/>
                </a:lnTo>
                <a:lnTo>
                  <a:pt x="1324632" y="691498"/>
                </a:lnTo>
                <a:lnTo>
                  <a:pt x="1325886" y="662943"/>
                </a:lnTo>
                <a:lnTo>
                  <a:pt x="1324221" y="615598"/>
                </a:lnTo>
                <a:lnTo>
                  <a:pt x="1319303" y="569151"/>
                </a:lnTo>
                <a:lnTo>
                  <a:pt x="1311242" y="523716"/>
                </a:lnTo>
                <a:lnTo>
                  <a:pt x="1300151" y="479403"/>
                </a:lnTo>
                <a:lnTo>
                  <a:pt x="1286142" y="436325"/>
                </a:lnTo>
                <a:lnTo>
                  <a:pt x="1269328" y="394594"/>
                </a:lnTo>
                <a:lnTo>
                  <a:pt x="1249821" y="354323"/>
                </a:lnTo>
                <a:lnTo>
                  <a:pt x="1227732" y="315623"/>
                </a:lnTo>
                <a:lnTo>
                  <a:pt x="1203175" y="278607"/>
                </a:lnTo>
                <a:lnTo>
                  <a:pt x="1176260" y="243387"/>
                </a:lnTo>
                <a:lnTo>
                  <a:pt x="1147101" y="210076"/>
                </a:lnTo>
                <a:lnTo>
                  <a:pt x="1115810" y="178784"/>
                </a:lnTo>
                <a:lnTo>
                  <a:pt x="1082498" y="149625"/>
                </a:lnTo>
                <a:lnTo>
                  <a:pt x="1047278" y="122711"/>
                </a:lnTo>
                <a:lnTo>
                  <a:pt x="1010262" y="98153"/>
                </a:lnTo>
                <a:lnTo>
                  <a:pt x="971562" y="76064"/>
                </a:lnTo>
                <a:lnTo>
                  <a:pt x="931291" y="56557"/>
                </a:lnTo>
                <a:lnTo>
                  <a:pt x="889561" y="39743"/>
                </a:lnTo>
                <a:lnTo>
                  <a:pt x="846483" y="25734"/>
                </a:lnTo>
                <a:lnTo>
                  <a:pt x="802170" y="14644"/>
                </a:lnTo>
                <a:lnTo>
                  <a:pt x="756734" y="6583"/>
                </a:lnTo>
                <a:lnTo>
                  <a:pt x="710288" y="1664"/>
                </a:lnTo>
                <a:lnTo>
                  <a:pt x="662943" y="0"/>
                </a:lnTo>
                <a:close/>
              </a:path>
            </a:pathLst>
          </a:custGeom>
          <a:solidFill>
            <a:srgbClr val="66B4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641408" y="5838883"/>
            <a:ext cx="744855" cy="861694"/>
          </a:xfrm>
          <a:custGeom>
            <a:avLst/>
            <a:gdLst/>
            <a:ahLst/>
            <a:cxnLst/>
            <a:rect l="l" t="t" r="r" b="b"/>
            <a:pathLst>
              <a:path w="744855" h="861695">
                <a:moveTo>
                  <a:pt x="615688" y="0"/>
                </a:moveTo>
                <a:lnTo>
                  <a:pt x="239615" y="10"/>
                </a:lnTo>
                <a:lnTo>
                  <a:pt x="235971" y="1518"/>
                </a:lnTo>
                <a:lnTo>
                  <a:pt x="1507" y="235982"/>
                </a:lnTo>
                <a:lnTo>
                  <a:pt x="0" y="239626"/>
                </a:lnTo>
                <a:lnTo>
                  <a:pt x="0" y="758887"/>
                </a:lnTo>
                <a:lnTo>
                  <a:pt x="3374" y="775604"/>
                </a:lnTo>
                <a:lnTo>
                  <a:pt x="12578" y="789257"/>
                </a:lnTo>
                <a:lnTo>
                  <a:pt x="26230" y="798463"/>
                </a:lnTo>
                <a:lnTo>
                  <a:pt x="42951" y="801839"/>
                </a:lnTo>
                <a:lnTo>
                  <a:pt x="377747" y="801839"/>
                </a:lnTo>
                <a:lnTo>
                  <a:pt x="405872" y="858267"/>
                </a:lnTo>
                <a:lnTo>
                  <a:pt x="414469" y="861146"/>
                </a:lnTo>
                <a:lnTo>
                  <a:pt x="424332" y="856235"/>
                </a:lnTo>
                <a:lnTo>
                  <a:pt x="426594" y="853973"/>
                </a:lnTo>
                <a:lnTo>
                  <a:pt x="447236" y="812781"/>
                </a:lnTo>
                <a:lnTo>
                  <a:pt x="415233" y="812781"/>
                </a:lnTo>
                <a:lnTo>
                  <a:pt x="398364" y="779044"/>
                </a:lnTo>
                <a:lnTo>
                  <a:pt x="406501" y="775162"/>
                </a:lnTo>
                <a:lnTo>
                  <a:pt x="415233" y="773869"/>
                </a:lnTo>
                <a:lnTo>
                  <a:pt x="572736" y="773869"/>
                </a:lnTo>
                <a:lnTo>
                  <a:pt x="572736" y="773201"/>
                </a:lnTo>
                <a:lnTo>
                  <a:pt x="35046" y="773201"/>
                </a:lnTo>
                <a:lnTo>
                  <a:pt x="28637" y="766793"/>
                </a:lnTo>
                <a:lnTo>
                  <a:pt x="28637" y="257740"/>
                </a:lnTo>
                <a:lnTo>
                  <a:pt x="214778" y="257740"/>
                </a:lnTo>
                <a:lnTo>
                  <a:pt x="231495" y="254364"/>
                </a:lnTo>
                <a:lnTo>
                  <a:pt x="245148" y="245157"/>
                </a:lnTo>
                <a:lnTo>
                  <a:pt x="254354" y="231501"/>
                </a:lnTo>
                <a:lnTo>
                  <a:pt x="254838" y="229102"/>
                </a:lnTo>
                <a:lnTo>
                  <a:pt x="48878" y="229102"/>
                </a:lnTo>
                <a:lnTo>
                  <a:pt x="229092" y="48888"/>
                </a:lnTo>
                <a:lnTo>
                  <a:pt x="257730" y="48888"/>
                </a:lnTo>
                <a:lnTo>
                  <a:pt x="257730" y="28637"/>
                </a:lnTo>
                <a:lnTo>
                  <a:pt x="655758" y="28637"/>
                </a:lnTo>
                <a:lnTo>
                  <a:pt x="655273" y="26239"/>
                </a:lnTo>
                <a:lnTo>
                  <a:pt x="646066" y="12583"/>
                </a:lnTo>
                <a:lnTo>
                  <a:pt x="632410" y="3376"/>
                </a:lnTo>
                <a:lnTo>
                  <a:pt x="615688" y="0"/>
                </a:lnTo>
                <a:close/>
              </a:path>
              <a:path w="744855" h="861695">
                <a:moveTo>
                  <a:pt x="572736" y="801839"/>
                </a:moveTo>
                <a:lnTo>
                  <a:pt x="544098" y="801839"/>
                </a:lnTo>
                <a:lnTo>
                  <a:pt x="544098" y="852707"/>
                </a:lnTo>
                <a:lnTo>
                  <a:pt x="550506" y="859115"/>
                </a:lnTo>
                <a:lnTo>
                  <a:pt x="738145" y="859115"/>
                </a:lnTo>
                <a:lnTo>
                  <a:pt x="744553" y="852707"/>
                </a:lnTo>
                <a:lnTo>
                  <a:pt x="744553" y="830477"/>
                </a:lnTo>
                <a:lnTo>
                  <a:pt x="572736" y="830477"/>
                </a:lnTo>
                <a:lnTo>
                  <a:pt x="572736" y="801839"/>
                </a:lnTo>
                <a:close/>
              </a:path>
              <a:path w="744855" h="861695">
                <a:moveTo>
                  <a:pt x="744553" y="171827"/>
                </a:moveTo>
                <a:lnTo>
                  <a:pt x="715925" y="171827"/>
                </a:lnTo>
                <a:lnTo>
                  <a:pt x="715925" y="229102"/>
                </a:lnTo>
                <a:lnTo>
                  <a:pt x="665058" y="229102"/>
                </a:lnTo>
                <a:lnTo>
                  <a:pt x="658650" y="235511"/>
                </a:lnTo>
                <a:lnTo>
                  <a:pt x="658650" y="251322"/>
                </a:lnTo>
                <a:lnTo>
                  <a:pt x="665058" y="257740"/>
                </a:lnTo>
                <a:lnTo>
                  <a:pt x="715925" y="257740"/>
                </a:lnTo>
                <a:lnTo>
                  <a:pt x="715925" y="315006"/>
                </a:lnTo>
                <a:lnTo>
                  <a:pt x="665058" y="315006"/>
                </a:lnTo>
                <a:lnTo>
                  <a:pt x="658650" y="321424"/>
                </a:lnTo>
                <a:lnTo>
                  <a:pt x="658650" y="337235"/>
                </a:lnTo>
                <a:lnTo>
                  <a:pt x="665058" y="343643"/>
                </a:lnTo>
                <a:lnTo>
                  <a:pt x="715925" y="343643"/>
                </a:lnTo>
                <a:lnTo>
                  <a:pt x="715925" y="400919"/>
                </a:lnTo>
                <a:lnTo>
                  <a:pt x="665058" y="400919"/>
                </a:lnTo>
                <a:lnTo>
                  <a:pt x="658650" y="407327"/>
                </a:lnTo>
                <a:lnTo>
                  <a:pt x="658650" y="423149"/>
                </a:lnTo>
                <a:lnTo>
                  <a:pt x="665058" y="429557"/>
                </a:lnTo>
                <a:lnTo>
                  <a:pt x="715925" y="429557"/>
                </a:lnTo>
                <a:lnTo>
                  <a:pt x="715925" y="486833"/>
                </a:lnTo>
                <a:lnTo>
                  <a:pt x="665058" y="486833"/>
                </a:lnTo>
                <a:lnTo>
                  <a:pt x="658650" y="493241"/>
                </a:lnTo>
                <a:lnTo>
                  <a:pt x="658650" y="509063"/>
                </a:lnTo>
                <a:lnTo>
                  <a:pt x="665058" y="515471"/>
                </a:lnTo>
                <a:lnTo>
                  <a:pt x="715925" y="515471"/>
                </a:lnTo>
                <a:lnTo>
                  <a:pt x="715925" y="572746"/>
                </a:lnTo>
                <a:lnTo>
                  <a:pt x="665058" y="572746"/>
                </a:lnTo>
                <a:lnTo>
                  <a:pt x="658650" y="579155"/>
                </a:lnTo>
                <a:lnTo>
                  <a:pt x="658650" y="594966"/>
                </a:lnTo>
                <a:lnTo>
                  <a:pt x="665058" y="601384"/>
                </a:lnTo>
                <a:lnTo>
                  <a:pt x="715925" y="601384"/>
                </a:lnTo>
                <a:lnTo>
                  <a:pt x="715925" y="658650"/>
                </a:lnTo>
                <a:lnTo>
                  <a:pt x="665058" y="658650"/>
                </a:lnTo>
                <a:lnTo>
                  <a:pt x="658650" y="665068"/>
                </a:lnTo>
                <a:lnTo>
                  <a:pt x="658650" y="680879"/>
                </a:lnTo>
                <a:lnTo>
                  <a:pt x="665058" y="687287"/>
                </a:lnTo>
                <a:lnTo>
                  <a:pt x="715925" y="687287"/>
                </a:lnTo>
                <a:lnTo>
                  <a:pt x="715925" y="744563"/>
                </a:lnTo>
                <a:lnTo>
                  <a:pt x="665055" y="744566"/>
                </a:lnTo>
                <a:lnTo>
                  <a:pt x="658650" y="750971"/>
                </a:lnTo>
                <a:lnTo>
                  <a:pt x="658650" y="766793"/>
                </a:lnTo>
                <a:lnTo>
                  <a:pt x="665058" y="773201"/>
                </a:lnTo>
                <a:lnTo>
                  <a:pt x="715925" y="773201"/>
                </a:lnTo>
                <a:lnTo>
                  <a:pt x="715925" y="830477"/>
                </a:lnTo>
                <a:lnTo>
                  <a:pt x="744553" y="830477"/>
                </a:lnTo>
                <a:lnTo>
                  <a:pt x="744553" y="171827"/>
                </a:lnTo>
                <a:close/>
              </a:path>
              <a:path w="744855" h="861695">
                <a:moveTo>
                  <a:pt x="572736" y="773869"/>
                </a:moveTo>
                <a:lnTo>
                  <a:pt x="415233" y="773869"/>
                </a:lnTo>
                <a:lnTo>
                  <a:pt x="423965" y="775162"/>
                </a:lnTo>
                <a:lnTo>
                  <a:pt x="432102" y="779044"/>
                </a:lnTo>
                <a:lnTo>
                  <a:pt x="415233" y="812781"/>
                </a:lnTo>
                <a:lnTo>
                  <a:pt x="447236" y="812781"/>
                </a:lnTo>
                <a:lnTo>
                  <a:pt x="452719" y="801839"/>
                </a:lnTo>
                <a:lnTo>
                  <a:pt x="572736" y="801839"/>
                </a:lnTo>
                <a:lnTo>
                  <a:pt x="572736" y="773869"/>
                </a:lnTo>
                <a:close/>
              </a:path>
              <a:path w="744855" h="861695">
                <a:moveTo>
                  <a:pt x="415233" y="200465"/>
                </a:moveTo>
                <a:lnTo>
                  <a:pt x="387367" y="206090"/>
                </a:lnTo>
                <a:lnTo>
                  <a:pt x="364611" y="221433"/>
                </a:lnTo>
                <a:lnTo>
                  <a:pt x="349269" y="244188"/>
                </a:lnTo>
                <a:lnTo>
                  <a:pt x="343643" y="272054"/>
                </a:lnTo>
                <a:lnTo>
                  <a:pt x="343643" y="732469"/>
                </a:lnTo>
                <a:lnTo>
                  <a:pt x="344157" y="734658"/>
                </a:lnTo>
                <a:lnTo>
                  <a:pt x="363433" y="773201"/>
                </a:lnTo>
                <a:lnTo>
                  <a:pt x="467032" y="773201"/>
                </a:lnTo>
                <a:lnTo>
                  <a:pt x="477044" y="753275"/>
                </a:lnTo>
                <a:lnTo>
                  <a:pt x="385475" y="753275"/>
                </a:lnTo>
                <a:lnTo>
                  <a:pt x="375454" y="733066"/>
                </a:lnTo>
                <a:lnTo>
                  <a:pt x="412766" y="695685"/>
                </a:lnTo>
                <a:lnTo>
                  <a:pt x="372281" y="695685"/>
                </a:lnTo>
                <a:lnTo>
                  <a:pt x="372281" y="372281"/>
                </a:lnTo>
                <a:lnTo>
                  <a:pt x="486822" y="372281"/>
                </a:lnTo>
                <a:lnTo>
                  <a:pt x="486822" y="343643"/>
                </a:lnTo>
                <a:lnTo>
                  <a:pt x="372271" y="343643"/>
                </a:lnTo>
                <a:lnTo>
                  <a:pt x="372271" y="315006"/>
                </a:lnTo>
                <a:lnTo>
                  <a:pt x="486822" y="315006"/>
                </a:lnTo>
                <a:lnTo>
                  <a:pt x="486822" y="286378"/>
                </a:lnTo>
                <a:lnTo>
                  <a:pt x="372281" y="286378"/>
                </a:lnTo>
                <a:lnTo>
                  <a:pt x="372281" y="272054"/>
                </a:lnTo>
                <a:lnTo>
                  <a:pt x="375656" y="255333"/>
                </a:lnTo>
                <a:lnTo>
                  <a:pt x="384860" y="241681"/>
                </a:lnTo>
                <a:lnTo>
                  <a:pt x="398512" y="232477"/>
                </a:lnTo>
                <a:lnTo>
                  <a:pt x="415233" y="229102"/>
                </a:lnTo>
                <a:lnTo>
                  <a:pt x="471026" y="229102"/>
                </a:lnTo>
                <a:lnTo>
                  <a:pt x="465854" y="221433"/>
                </a:lnTo>
                <a:lnTo>
                  <a:pt x="443099" y="206090"/>
                </a:lnTo>
                <a:lnTo>
                  <a:pt x="415233" y="200465"/>
                </a:lnTo>
                <a:close/>
              </a:path>
              <a:path w="744855" h="861695">
                <a:moveTo>
                  <a:pt x="738145" y="143189"/>
                </a:moveTo>
                <a:lnTo>
                  <a:pt x="550506" y="143189"/>
                </a:lnTo>
                <a:lnTo>
                  <a:pt x="544098" y="149597"/>
                </a:lnTo>
                <a:lnTo>
                  <a:pt x="544098" y="773201"/>
                </a:lnTo>
                <a:lnTo>
                  <a:pt x="572736" y="773201"/>
                </a:lnTo>
                <a:lnTo>
                  <a:pt x="572736" y="171827"/>
                </a:lnTo>
                <a:lnTo>
                  <a:pt x="744553" y="171827"/>
                </a:lnTo>
                <a:lnTo>
                  <a:pt x="744553" y="149597"/>
                </a:lnTo>
                <a:lnTo>
                  <a:pt x="738145" y="143189"/>
                </a:lnTo>
                <a:close/>
              </a:path>
              <a:path w="744855" h="861695">
                <a:moveTo>
                  <a:pt x="415233" y="744566"/>
                </a:moveTo>
                <a:lnTo>
                  <a:pt x="399878" y="746743"/>
                </a:lnTo>
                <a:lnTo>
                  <a:pt x="385475" y="753275"/>
                </a:lnTo>
                <a:lnTo>
                  <a:pt x="444991" y="753275"/>
                </a:lnTo>
                <a:lnTo>
                  <a:pt x="430588" y="746743"/>
                </a:lnTo>
                <a:lnTo>
                  <a:pt x="415233" y="744566"/>
                </a:lnTo>
                <a:close/>
              </a:path>
              <a:path w="744855" h="861695">
                <a:moveTo>
                  <a:pt x="455713" y="693214"/>
                </a:moveTo>
                <a:lnTo>
                  <a:pt x="415233" y="693214"/>
                </a:lnTo>
                <a:lnTo>
                  <a:pt x="455085" y="733108"/>
                </a:lnTo>
                <a:lnTo>
                  <a:pt x="444991" y="753275"/>
                </a:lnTo>
                <a:lnTo>
                  <a:pt x="477044" y="753275"/>
                </a:lnTo>
                <a:lnTo>
                  <a:pt x="485398" y="736647"/>
                </a:lnTo>
                <a:lnTo>
                  <a:pt x="486362" y="734647"/>
                </a:lnTo>
                <a:lnTo>
                  <a:pt x="486851" y="732469"/>
                </a:lnTo>
                <a:lnTo>
                  <a:pt x="486822" y="695685"/>
                </a:lnTo>
                <a:lnTo>
                  <a:pt x="458185" y="695685"/>
                </a:lnTo>
                <a:lnTo>
                  <a:pt x="455713" y="693214"/>
                </a:lnTo>
                <a:close/>
              </a:path>
              <a:path w="744855" h="861695">
                <a:moveTo>
                  <a:pt x="429547" y="372281"/>
                </a:moveTo>
                <a:lnTo>
                  <a:pt x="400919" y="372281"/>
                </a:lnTo>
                <a:lnTo>
                  <a:pt x="400919" y="667047"/>
                </a:lnTo>
                <a:lnTo>
                  <a:pt x="372281" y="695685"/>
                </a:lnTo>
                <a:lnTo>
                  <a:pt x="412766" y="695685"/>
                </a:lnTo>
                <a:lnTo>
                  <a:pt x="415233" y="693214"/>
                </a:lnTo>
                <a:lnTo>
                  <a:pt x="455713" y="693214"/>
                </a:lnTo>
                <a:lnTo>
                  <a:pt x="429547" y="667047"/>
                </a:lnTo>
                <a:lnTo>
                  <a:pt x="429547" y="372281"/>
                </a:lnTo>
                <a:close/>
              </a:path>
              <a:path w="744855" h="861695">
                <a:moveTo>
                  <a:pt x="486822" y="372281"/>
                </a:moveTo>
                <a:lnTo>
                  <a:pt x="458185" y="372281"/>
                </a:lnTo>
                <a:lnTo>
                  <a:pt x="458185" y="695685"/>
                </a:lnTo>
                <a:lnTo>
                  <a:pt x="486822" y="695685"/>
                </a:lnTo>
                <a:lnTo>
                  <a:pt x="486822" y="372281"/>
                </a:lnTo>
                <a:close/>
              </a:path>
              <a:path w="744855" h="861695">
                <a:moveTo>
                  <a:pt x="486822" y="315006"/>
                </a:moveTo>
                <a:lnTo>
                  <a:pt x="458185" y="315006"/>
                </a:lnTo>
                <a:lnTo>
                  <a:pt x="458185" y="343643"/>
                </a:lnTo>
                <a:lnTo>
                  <a:pt x="486822" y="343643"/>
                </a:lnTo>
                <a:lnTo>
                  <a:pt x="486822" y="315006"/>
                </a:lnTo>
                <a:close/>
              </a:path>
              <a:path w="744855" h="861695">
                <a:moveTo>
                  <a:pt x="471026" y="229102"/>
                </a:moveTo>
                <a:lnTo>
                  <a:pt x="415233" y="229102"/>
                </a:lnTo>
                <a:lnTo>
                  <a:pt x="431954" y="232477"/>
                </a:lnTo>
                <a:lnTo>
                  <a:pt x="445606" y="241681"/>
                </a:lnTo>
                <a:lnTo>
                  <a:pt x="454810" y="255333"/>
                </a:lnTo>
                <a:lnTo>
                  <a:pt x="458185" y="272054"/>
                </a:lnTo>
                <a:lnTo>
                  <a:pt x="458185" y="286378"/>
                </a:lnTo>
                <a:lnTo>
                  <a:pt x="486822" y="286378"/>
                </a:lnTo>
                <a:lnTo>
                  <a:pt x="486822" y="272054"/>
                </a:lnTo>
                <a:lnTo>
                  <a:pt x="481197" y="244188"/>
                </a:lnTo>
                <a:lnTo>
                  <a:pt x="471026" y="229102"/>
                </a:lnTo>
                <a:close/>
              </a:path>
              <a:path w="744855" h="861695">
                <a:moveTo>
                  <a:pt x="257730" y="48888"/>
                </a:moveTo>
                <a:lnTo>
                  <a:pt x="229092" y="48888"/>
                </a:lnTo>
                <a:lnTo>
                  <a:pt x="229092" y="222684"/>
                </a:lnTo>
                <a:lnTo>
                  <a:pt x="222684" y="229102"/>
                </a:lnTo>
                <a:lnTo>
                  <a:pt x="254838" y="229102"/>
                </a:lnTo>
                <a:lnTo>
                  <a:pt x="257730" y="214778"/>
                </a:lnTo>
                <a:lnTo>
                  <a:pt x="257730" y="48888"/>
                </a:lnTo>
                <a:close/>
              </a:path>
              <a:path w="744855" h="861695">
                <a:moveTo>
                  <a:pt x="655758" y="28637"/>
                </a:moveTo>
                <a:lnTo>
                  <a:pt x="623604" y="28637"/>
                </a:lnTo>
                <a:lnTo>
                  <a:pt x="630012" y="35056"/>
                </a:lnTo>
                <a:lnTo>
                  <a:pt x="630012" y="143189"/>
                </a:lnTo>
                <a:lnTo>
                  <a:pt x="658650" y="143189"/>
                </a:lnTo>
                <a:lnTo>
                  <a:pt x="658650" y="42962"/>
                </a:lnTo>
                <a:lnTo>
                  <a:pt x="655758" y="286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915330" y="3289539"/>
            <a:ext cx="1325880" cy="1325880"/>
          </a:xfrm>
          <a:custGeom>
            <a:avLst/>
            <a:gdLst/>
            <a:ahLst/>
            <a:cxnLst/>
            <a:rect l="l" t="t" r="r" b="b"/>
            <a:pathLst>
              <a:path w="1325879" h="1325879">
                <a:moveTo>
                  <a:pt x="662943" y="0"/>
                </a:moveTo>
                <a:lnTo>
                  <a:pt x="615598" y="1664"/>
                </a:lnTo>
                <a:lnTo>
                  <a:pt x="569151" y="6583"/>
                </a:lnTo>
                <a:lnTo>
                  <a:pt x="523716" y="14644"/>
                </a:lnTo>
                <a:lnTo>
                  <a:pt x="479403" y="25734"/>
                </a:lnTo>
                <a:lnTo>
                  <a:pt x="436325" y="39743"/>
                </a:lnTo>
                <a:lnTo>
                  <a:pt x="394594" y="56557"/>
                </a:lnTo>
                <a:lnTo>
                  <a:pt x="354323" y="76064"/>
                </a:lnTo>
                <a:lnTo>
                  <a:pt x="315623" y="98153"/>
                </a:lnTo>
                <a:lnTo>
                  <a:pt x="278607" y="122711"/>
                </a:lnTo>
                <a:lnTo>
                  <a:pt x="243387" y="149625"/>
                </a:lnTo>
                <a:lnTo>
                  <a:pt x="210076" y="178784"/>
                </a:lnTo>
                <a:lnTo>
                  <a:pt x="178784" y="210076"/>
                </a:lnTo>
                <a:lnTo>
                  <a:pt x="149625" y="243387"/>
                </a:lnTo>
                <a:lnTo>
                  <a:pt x="122711" y="278607"/>
                </a:lnTo>
                <a:lnTo>
                  <a:pt x="98153" y="315623"/>
                </a:lnTo>
                <a:lnTo>
                  <a:pt x="76064" y="354323"/>
                </a:lnTo>
                <a:lnTo>
                  <a:pt x="56557" y="394594"/>
                </a:lnTo>
                <a:lnTo>
                  <a:pt x="39743" y="436325"/>
                </a:lnTo>
                <a:lnTo>
                  <a:pt x="25734" y="479403"/>
                </a:lnTo>
                <a:lnTo>
                  <a:pt x="14644" y="523716"/>
                </a:lnTo>
                <a:lnTo>
                  <a:pt x="6583" y="569151"/>
                </a:lnTo>
                <a:lnTo>
                  <a:pt x="1664" y="615598"/>
                </a:lnTo>
                <a:lnTo>
                  <a:pt x="0" y="662943"/>
                </a:lnTo>
                <a:lnTo>
                  <a:pt x="1664" y="710288"/>
                </a:lnTo>
                <a:lnTo>
                  <a:pt x="6583" y="756734"/>
                </a:lnTo>
                <a:lnTo>
                  <a:pt x="14644" y="802170"/>
                </a:lnTo>
                <a:lnTo>
                  <a:pt x="25734" y="846483"/>
                </a:lnTo>
                <a:lnTo>
                  <a:pt x="39743" y="889561"/>
                </a:lnTo>
                <a:lnTo>
                  <a:pt x="56557" y="931291"/>
                </a:lnTo>
                <a:lnTo>
                  <a:pt x="76064" y="971562"/>
                </a:lnTo>
                <a:lnTo>
                  <a:pt x="98153" y="1010262"/>
                </a:lnTo>
                <a:lnTo>
                  <a:pt x="122711" y="1047278"/>
                </a:lnTo>
                <a:lnTo>
                  <a:pt x="149625" y="1082498"/>
                </a:lnTo>
                <a:lnTo>
                  <a:pt x="178784" y="1115810"/>
                </a:lnTo>
                <a:lnTo>
                  <a:pt x="210076" y="1147101"/>
                </a:lnTo>
                <a:lnTo>
                  <a:pt x="243387" y="1176260"/>
                </a:lnTo>
                <a:lnTo>
                  <a:pt x="278607" y="1203175"/>
                </a:lnTo>
                <a:lnTo>
                  <a:pt x="315623" y="1227732"/>
                </a:lnTo>
                <a:lnTo>
                  <a:pt x="354323" y="1249821"/>
                </a:lnTo>
                <a:lnTo>
                  <a:pt x="394594" y="1269328"/>
                </a:lnTo>
                <a:lnTo>
                  <a:pt x="436325" y="1286142"/>
                </a:lnTo>
                <a:lnTo>
                  <a:pt x="479403" y="1300151"/>
                </a:lnTo>
                <a:lnTo>
                  <a:pt x="523716" y="1311242"/>
                </a:lnTo>
                <a:lnTo>
                  <a:pt x="569151" y="1319303"/>
                </a:lnTo>
                <a:lnTo>
                  <a:pt x="615598" y="1324221"/>
                </a:lnTo>
                <a:lnTo>
                  <a:pt x="662943" y="1325886"/>
                </a:lnTo>
                <a:lnTo>
                  <a:pt x="710288" y="1324221"/>
                </a:lnTo>
                <a:lnTo>
                  <a:pt x="756734" y="1319303"/>
                </a:lnTo>
                <a:lnTo>
                  <a:pt x="802170" y="1311242"/>
                </a:lnTo>
                <a:lnTo>
                  <a:pt x="846483" y="1300151"/>
                </a:lnTo>
                <a:lnTo>
                  <a:pt x="889561" y="1286142"/>
                </a:lnTo>
                <a:lnTo>
                  <a:pt x="931291" y="1269328"/>
                </a:lnTo>
                <a:lnTo>
                  <a:pt x="971562" y="1249821"/>
                </a:lnTo>
                <a:lnTo>
                  <a:pt x="1010262" y="1227732"/>
                </a:lnTo>
                <a:lnTo>
                  <a:pt x="1047278" y="1203175"/>
                </a:lnTo>
                <a:lnTo>
                  <a:pt x="1082498" y="1176260"/>
                </a:lnTo>
                <a:lnTo>
                  <a:pt x="1115810" y="1147101"/>
                </a:lnTo>
                <a:lnTo>
                  <a:pt x="1147101" y="1115810"/>
                </a:lnTo>
                <a:lnTo>
                  <a:pt x="1176260" y="1082498"/>
                </a:lnTo>
                <a:lnTo>
                  <a:pt x="1203175" y="1047278"/>
                </a:lnTo>
                <a:lnTo>
                  <a:pt x="1227732" y="1010262"/>
                </a:lnTo>
                <a:lnTo>
                  <a:pt x="1249821" y="971562"/>
                </a:lnTo>
                <a:lnTo>
                  <a:pt x="1269328" y="931291"/>
                </a:lnTo>
                <a:lnTo>
                  <a:pt x="1286142" y="889561"/>
                </a:lnTo>
                <a:lnTo>
                  <a:pt x="1300151" y="846483"/>
                </a:lnTo>
                <a:lnTo>
                  <a:pt x="1311242" y="802170"/>
                </a:lnTo>
                <a:lnTo>
                  <a:pt x="1319303" y="756734"/>
                </a:lnTo>
                <a:lnTo>
                  <a:pt x="1324221" y="710288"/>
                </a:lnTo>
                <a:lnTo>
                  <a:pt x="1325886" y="662943"/>
                </a:lnTo>
                <a:lnTo>
                  <a:pt x="1324221" y="615598"/>
                </a:lnTo>
                <a:lnTo>
                  <a:pt x="1319303" y="569151"/>
                </a:lnTo>
                <a:lnTo>
                  <a:pt x="1311242" y="523716"/>
                </a:lnTo>
                <a:lnTo>
                  <a:pt x="1300151" y="479403"/>
                </a:lnTo>
                <a:lnTo>
                  <a:pt x="1286142" y="436325"/>
                </a:lnTo>
                <a:lnTo>
                  <a:pt x="1269328" y="394594"/>
                </a:lnTo>
                <a:lnTo>
                  <a:pt x="1249821" y="354323"/>
                </a:lnTo>
                <a:lnTo>
                  <a:pt x="1227732" y="315623"/>
                </a:lnTo>
                <a:lnTo>
                  <a:pt x="1203175" y="278607"/>
                </a:lnTo>
                <a:lnTo>
                  <a:pt x="1176260" y="243387"/>
                </a:lnTo>
                <a:lnTo>
                  <a:pt x="1147101" y="210076"/>
                </a:lnTo>
                <a:lnTo>
                  <a:pt x="1115810" y="178784"/>
                </a:lnTo>
                <a:lnTo>
                  <a:pt x="1082498" y="149625"/>
                </a:lnTo>
                <a:lnTo>
                  <a:pt x="1047278" y="122711"/>
                </a:lnTo>
                <a:lnTo>
                  <a:pt x="1010262" y="98153"/>
                </a:lnTo>
                <a:lnTo>
                  <a:pt x="971562" y="76064"/>
                </a:lnTo>
                <a:lnTo>
                  <a:pt x="931291" y="56557"/>
                </a:lnTo>
                <a:lnTo>
                  <a:pt x="889561" y="39743"/>
                </a:lnTo>
                <a:lnTo>
                  <a:pt x="846483" y="25734"/>
                </a:lnTo>
                <a:lnTo>
                  <a:pt x="802170" y="14644"/>
                </a:lnTo>
                <a:lnTo>
                  <a:pt x="756734" y="6583"/>
                </a:lnTo>
                <a:lnTo>
                  <a:pt x="710288" y="1664"/>
                </a:lnTo>
                <a:lnTo>
                  <a:pt x="662943" y="0"/>
                </a:lnTo>
                <a:close/>
              </a:path>
            </a:pathLst>
          </a:custGeom>
          <a:solidFill>
            <a:srgbClr val="559B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209433" y="3583639"/>
            <a:ext cx="737870" cy="737870"/>
          </a:xfrm>
          <a:custGeom>
            <a:avLst/>
            <a:gdLst/>
            <a:ahLst/>
            <a:cxnLst/>
            <a:rect l="l" t="t" r="r" b="b"/>
            <a:pathLst>
              <a:path w="737870" h="737870">
                <a:moveTo>
                  <a:pt x="651236" y="57631"/>
                </a:moveTo>
                <a:lnTo>
                  <a:pt x="86447" y="57631"/>
                </a:lnTo>
                <a:lnTo>
                  <a:pt x="52827" y="64436"/>
                </a:lnTo>
                <a:lnTo>
                  <a:pt x="25346" y="82981"/>
                </a:lnTo>
                <a:lnTo>
                  <a:pt x="6803" y="110463"/>
                </a:lnTo>
                <a:lnTo>
                  <a:pt x="0" y="144079"/>
                </a:lnTo>
                <a:lnTo>
                  <a:pt x="0" y="651236"/>
                </a:lnTo>
                <a:lnTo>
                  <a:pt x="6803" y="684856"/>
                </a:lnTo>
                <a:lnTo>
                  <a:pt x="25346" y="712338"/>
                </a:lnTo>
                <a:lnTo>
                  <a:pt x="52827" y="730881"/>
                </a:lnTo>
                <a:lnTo>
                  <a:pt x="86447" y="737684"/>
                </a:lnTo>
                <a:lnTo>
                  <a:pt x="651236" y="737684"/>
                </a:lnTo>
                <a:lnTo>
                  <a:pt x="684852" y="730881"/>
                </a:lnTo>
                <a:lnTo>
                  <a:pt x="712334" y="712338"/>
                </a:lnTo>
                <a:lnTo>
                  <a:pt x="730879" y="684856"/>
                </a:lnTo>
                <a:lnTo>
                  <a:pt x="731851" y="680052"/>
                </a:lnTo>
                <a:lnTo>
                  <a:pt x="86447" y="680052"/>
                </a:lnTo>
                <a:lnTo>
                  <a:pt x="75239" y="677785"/>
                </a:lnTo>
                <a:lnTo>
                  <a:pt x="66079" y="671605"/>
                </a:lnTo>
                <a:lnTo>
                  <a:pt x="59899" y="662444"/>
                </a:lnTo>
                <a:lnTo>
                  <a:pt x="57631" y="651236"/>
                </a:lnTo>
                <a:lnTo>
                  <a:pt x="57631" y="270871"/>
                </a:lnTo>
                <a:lnTo>
                  <a:pt x="737684" y="270871"/>
                </a:lnTo>
                <a:lnTo>
                  <a:pt x="737684" y="213239"/>
                </a:lnTo>
                <a:lnTo>
                  <a:pt x="57631" y="213239"/>
                </a:lnTo>
                <a:lnTo>
                  <a:pt x="57631" y="144079"/>
                </a:lnTo>
                <a:lnTo>
                  <a:pt x="86447" y="115263"/>
                </a:lnTo>
                <a:lnTo>
                  <a:pt x="731851" y="115263"/>
                </a:lnTo>
                <a:lnTo>
                  <a:pt x="730879" y="110463"/>
                </a:lnTo>
                <a:lnTo>
                  <a:pt x="712334" y="82981"/>
                </a:lnTo>
                <a:lnTo>
                  <a:pt x="684852" y="64436"/>
                </a:lnTo>
                <a:lnTo>
                  <a:pt x="651236" y="57631"/>
                </a:lnTo>
                <a:close/>
              </a:path>
              <a:path w="737870" h="737870">
                <a:moveTo>
                  <a:pt x="737684" y="270871"/>
                </a:moveTo>
                <a:lnTo>
                  <a:pt x="680052" y="270871"/>
                </a:lnTo>
                <a:lnTo>
                  <a:pt x="680052" y="651236"/>
                </a:lnTo>
                <a:lnTo>
                  <a:pt x="677783" y="662444"/>
                </a:lnTo>
                <a:lnTo>
                  <a:pt x="671601" y="671605"/>
                </a:lnTo>
                <a:lnTo>
                  <a:pt x="662440" y="677785"/>
                </a:lnTo>
                <a:lnTo>
                  <a:pt x="651236" y="680052"/>
                </a:lnTo>
                <a:lnTo>
                  <a:pt x="731851" y="680052"/>
                </a:lnTo>
                <a:lnTo>
                  <a:pt x="737684" y="651236"/>
                </a:lnTo>
                <a:lnTo>
                  <a:pt x="737684" y="270871"/>
                </a:lnTo>
                <a:close/>
              </a:path>
              <a:path w="737870" h="737870">
                <a:moveTo>
                  <a:pt x="731851" y="115263"/>
                </a:moveTo>
                <a:lnTo>
                  <a:pt x="651236" y="115263"/>
                </a:lnTo>
                <a:lnTo>
                  <a:pt x="662440" y="117532"/>
                </a:lnTo>
                <a:lnTo>
                  <a:pt x="671601" y="123714"/>
                </a:lnTo>
                <a:lnTo>
                  <a:pt x="677783" y="132875"/>
                </a:lnTo>
                <a:lnTo>
                  <a:pt x="680052" y="144079"/>
                </a:lnTo>
                <a:lnTo>
                  <a:pt x="680052" y="213239"/>
                </a:lnTo>
                <a:lnTo>
                  <a:pt x="737684" y="213239"/>
                </a:lnTo>
                <a:lnTo>
                  <a:pt x="737684" y="144079"/>
                </a:lnTo>
                <a:lnTo>
                  <a:pt x="731851" y="115263"/>
                </a:lnTo>
                <a:close/>
              </a:path>
              <a:path w="737870" h="737870">
                <a:moveTo>
                  <a:pt x="178654" y="115263"/>
                </a:moveTo>
                <a:lnTo>
                  <a:pt x="121022" y="115263"/>
                </a:lnTo>
                <a:lnTo>
                  <a:pt x="121022" y="172895"/>
                </a:lnTo>
                <a:lnTo>
                  <a:pt x="178654" y="172895"/>
                </a:lnTo>
                <a:lnTo>
                  <a:pt x="178654" y="115263"/>
                </a:lnTo>
                <a:close/>
              </a:path>
              <a:path w="737870" h="737870">
                <a:moveTo>
                  <a:pt x="616661" y="115263"/>
                </a:moveTo>
                <a:lnTo>
                  <a:pt x="559030" y="115263"/>
                </a:lnTo>
                <a:lnTo>
                  <a:pt x="559030" y="172895"/>
                </a:lnTo>
                <a:lnTo>
                  <a:pt x="616661" y="172895"/>
                </a:lnTo>
                <a:lnTo>
                  <a:pt x="616661" y="115263"/>
                </a:lnTo>
                <a:close/>
              </a:path>
              <a:path w="737870" h="737870">
                <a:moveTo>
                  <a:pt x="178654" y="0"/>
                </a:moveTo>
                <a:lnTo>
                  <a:pt x="121022" y="0"/>
                </a:lnTo>
                <a:lnTo>
                  <a:pt x="121022" y="57631"/>
                </a:lnTo>
                <a:lnTo>
                  <a:pt x="178654" y="57631"/>
                </a:lnTo>
                <a:lnTo>
                  <a:pt x="178654" y="0"/>
                </a:lnTo>
                <a:close/>
              </a:path>
              <a:path w="737870" h="737870">
                <a:moveTo>
                  <a:pt x="616661" y="0"/>
                </a:moveTo>
                <a:lnTo>
                  <a:pt x="559030" y="0"/>
                </a:lnTo>
                <a:lnTo>
                  <a:pt x="559030" y="57631"/>
                </a:lnTo>
                <a:lnTo>
                  <a:pt x="616661" y="57631"/>
                </a:lnTo>
                <a:lnTo>
                  <a:pt x="6166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318933" y="3915022"/>
            <a:ext cx="57785" cy="57785"/>
          </a:xfrm>
          <a:custGeom>
            <a:avLst/>
            <a:gdLst/>
            <a:ahLst/>
            <a:cxnLst/>
            <a:rect l="l" t="t" r="r" b="b"/>
            <a:pathLst>
              <a:path w="57784" h="57785">
                <a:moveTo>
                  <a:pt x="0" y="0"/>
                </a:moveTo>
                <a:lnTo>
                  <a:pt x="57631" y="0"/>
                </a:lnTo>
                <a:lnTo>
                  <a:pt x="57631" y="57631"/>
                </a:lnTo>
                <a:lnTo>
                  <a:pt x="0" y="5763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1434196" y="3915022"/>
            <a:ext cx="57785" cy="57785"/>
          </a:xfrm>
          <a:custGeom>
            <a:avLst/>
            <a:gdLst/>
            <a:ahLst/>
            <a:cxnLst/>
            <a:rect l="l" t="t" r="r" b="b"/>
            <a:pathLst>
              <a:path w="57784" h="57785">
                <a:moveTo>
                  <a:pt x="0" y="0"/>
                </a:moveTo>
                <a:lnTo>
                  <a:pt x="57631" y="0"/>
                </a:lnTo>
                <a:lnTo>
                  <a:pt x="57631" y="57631"/>
                </a:lnTo>
                <a:lnTo>
                  <a:pt x="0" y="5763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1549460" y="3915022"/>
            <a:ext cx="57785" cy="57785"/>
          </a:xfrm>
          <a:custGeom>
            <a:avLst/>
            <a:gdLst/>
            <a:ahLst/>
            <a:cxnLst/>
            <a:rect l="l" t="t" r="r" b="b"/>
            <a:pathLst>
              <a:path w="57784" h="57785">
                <a:moveTo>
                  <a:pt x="0" y="0"/>
                </a:moveTo>
                <a:lnTo>
                  <a:pt x="57631" y="0"/>
                </a:lnTo>
                <a:lnTo>
                  <a:pt x="57631" y="57631"/>
                </a:lnTo>
                <a:lnTo>
                  <a:pt x="0" y="5763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1664723" y="3915022"/>
            <a:ext cx="57785" cy="57785"/>
          </a:xfrm>
          <a:custGeom>
            <a:avLst/>
            <a:gdLst/>
            <a:ahLst/>
            <a:cxnLst/>
            <a:rect l="l" t="t" r="r" b="b"/>
            <a:pathLst>
              <a:path w="57784" h="57785">
                <a:moveTo>
                  <a:pt x="0" y="0"/>
                </a:moveTo>
                <a:lnTo>
                  <a:pt x="57631" y="0"/>
                </a:lnTo>
                <a:lnTo>
                  <a:pt x="57631" y="57631"/>
                </a:lnTo>
                <a:lnTo>
                  <a:pt x="0" y="5763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1779987" y="3915022"/>
            <a:ext cx="57785" cy="57785"/>
          </a:xfrm>
          <a:custGeom>
            <a:avLst/>
            <a:gdLst/>
            <a:ahLst/>
            <a:cxnLst/>
            <a:rect l="l" t="t" r="r" b="b"/>
            <a:pathLst>
              <a:path w="57784" h="57785">
                <a:moveTo>
                  <a:pt x="0" y="0"/>
                </a:moveTo>
                <a:lnTo>
                  <a:pt x="57631" y="0"/>
                </a:lnTo>
                <a:lnTo>
                  <a:pt x="57631" y="57631"/>
                </a:lnTo>
                <a:lnTo>
                  <a:pt x="0" y="5763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1318933" y="4030285"/>
            <a:ext cx="57785" cy="57785"/>
          </a:xfrm>
          <a:custGeom>
            <a:avLst/>
            <a:gdLst/>
            <a:ahLst/>
            <a:cxnLst/>
            <a:rect l="l" t="t" r="r" b="b"/>
            <a:pathLst>
              <a:path w="57784" h="57785">
                <a:moveTo>
                  <a:pt x="0" y="0"/>
                </a:moveTo>
                <a:lnTo>
                  <a:pt x="57631" y="0"/>
                </a:lnTo>
                <a:lnTo>
                  <a:pt x="57631" y="57631"/>
                </a:lnTo>
                <a:lnTo>
                  <a:pt x="0" y="5763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1434196" y="4030285"/>
            <a:ext cx="57785" cy="57785"/>
          </a:xfrm>
          <a:custGeom>
            <a:avLst/>
            <a:gdLst/>
            <a:ahLst/>
            <a:cxnLst/>
            <a:rect l="l" t="t" r="r" b="b"/>
            <a:pathLst>
              <a:path w="57784" h="57785">
                <a:moveTo>
                  <a:pt x="0" y="0"/>
                </a:moveTo>
                <a:lnTo>
                  <a:pt x="57631" y="0"/>
                </a:lnTo>
                <a:lnTo>
                  <a:pt x="57631" y="57631"/>
                </a:lnTo>
                <a:lnTo>
                  <a:pt x="0" y="5763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1549460" y="4030285"/>
            <a:ext cx="57785" cy="57785"/>
          </a:xfrm>
          <a:custGeom>
            <a:avLst/>
            <a:gdLst/>
            <a:ahLst/>
            <a:cxnLst/>
            <a:rect l="l" t="t" r="r" b="b"/>
            <a:pathLst>
              <a:path w="57784" h="57785">
                <a:moveTo>
                  <a:pt x="0" y="0"/>
                </a:moveTo>
                <a:lnTo>
                  <a:pt x="57631" y="0"/>
                </a:lnTo>
                <a:lnTo>
                  <a:pt x="57631" y="57631"/>
                </a:lnTo>
                <a:lnTo>
                  <a:pt x="0" y="5763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664723" y="4030285"/>
            <a:ext cx="57785" cy="57785"/>
          </a:xfrm>
          <a:custGeom>
            <a:avLst/>
            <a:gdLst/>
            <a:ahLst/>
            <a:cxnLst/>
            <a:rect l="l" t="t" r="r" b="b"/>
            <a:pathLst>
              <a:path w="57784" h="57785">
                <a:moveTo>
                  <a:pt x="0" y="0"/>
                </a:moveTo>
                <a:lnTo>
                  <a:pt x="57631" y="0"/>
                </a:lnTo>
                <a:lnTo>
                  <a:pt x="57631" y="57631"/>
                </a:lnTo>
                <a:lnTo>
                  <a:pt x="0" y="5763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1318933" y="4145549"/>
            <a:ext cx="57785" cy="57785"/>
          </a:xfrm>
          <a:custGeom>
            <a:avLst/>
            <a:gdLst/>
            <a:ahLst/>
            <a:cxnLst/>
            <a:rect l="l" t="t" r="r" b="b"/>
            <a:pathLst>
              <a:path w="57784" h="57785">
                <a:moveTo>
                  <a:pt x="0" y="0"/>
                </a:moveTo>
                <a:lnTo>
                  <a:pt x="57631" y="0"/>
                </a:lnTo>
                <a:lnTo>
                  <a:pt x="57631" y="57631"/>
                </a:lnTo>
                <a:lnTo>
                  <a:pt x="0" y="5763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1434196" y="4145549"/>
            <a:ext cx="57785" cy="57785"/>
          </a:xfrm>
          <a:custGeom>
            <a:avLst/>
            <a:gdLst/>
            <a:ahLst/>
            <a:cxnLst/>
            <a:rect l="l" t="t" r="r" b="b"/>
            <a:pathLst>
              <a:path w="57784" h="57785">
                <a:moveTo>
                  <a:pt x="0" y="0"/>
                </a:moveTo>
                <a:lnTo>
                  <a:pt x="57631" y="0"/>
                </a:lnTo>
                <a:lnTo>
                  <a:pt x="57631" y="57631"/>
                </a:lnTo>
                <a:lnTo>
                  <a:pt x="0" y="5763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1549460" y="4145549"/>
            <a:ext cx="57785" cy="57785"/>
          </a:xfrm>
          <a:custGeom>
            <a:avLst/>
            <a:gdLst/>
            <a:ahLst/>
            <a:cxnLst/>
            <a:rect l="l" t="t" r="r" b="b"/>
            <a:pathLst>
              <a:path w="57784" h="57785">
                <a:moveTo>
                  <a:pt x="0" y="0"/>
                </a:moveTo>
                <a:lnTo>
                  <a:pt x="57631" y="0"/>
                </a:lnTo>
                <a:lnTo>
                  <a:pt x="57631" y="57631"/>
                </a:lnTo>
                <a:lnTo>
                  <a:pt x="0" y="5763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1664723" y="4145549"/>
            <a:ext cx="57785" cy="57785"/>
          </a:xfrm>
          <a:custGeom>
            <a:avLst/>
            <a:gdLst/>
            <a:ahLst/>
            <a:cxnLst/>
            <a:rect l="l" t="t" r="r" b="b"/>
            <a:pathLst>
              <a:path w="57784" h="57785">
                <a:moveTo>
                  <a:pt x="0" y="0"/>
                </a:moveTo>
                <a:lnTo>
                  <a:pt x="57631" y="0"/>
                </a:lnTo>
                <a:lnTo>
                  <a:pt x="57631" y="57631"/>
                </a:lnTo>
                <a:lnTo>
                  <a:pt x="0" y="5763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1779987" y="4030285"/>
            <a:ext cx="57785" cy="57785"/>
          </a:xfrm>
          <a:custGeom>
            <a:avLst/>
            <a:gdLst/>
            <a:ahLst/>
            <a:cxnLst/>
            <a:rect l="l" t="t" r="r" b="b"/>
            <a:pathLst>
              <a:path w="57784" h="57785">
                <a:moveTo>
                  <a:pt x="0" y="0"/>
                </a:moveTo>
                <a:lnTo>
                  <a:pt x="57631" y="0"/>
                </a:lnTo>
                <a:lnTo>
                  <a:pt x="57631" y="57631"/>
                </a:lnTo>
                <a:lnTo>
                  <a:pt x="0" y="5763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>
            <a:spLocks noGrp="1"/>
          </p:cNvSpPr>
          <p:nvPr>
            <p:ph type="title"/>
          </p:nvPr>
        </p:nvSpPr>
        <p:spPr>
          <a:xfrm>
            <a:off x="6079212" y="1464952"/>
            <a:ext cx="9230637" cy="7739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130" dirty="0">
                <a:latin typeface="Museo Cyrl 500" panose="02000000000000000000" pitchFamily="50" charset="-52"/>
              </a:rPr>
              <a:t>Деякі </a:t>
            </a:r>
            <a:r>
              <a:rPr spc="280" dirty="0">
                <a:latin typeface="Museo Cyrl 500" panose="02000000000000000000" pitchFamily="50" charset="-52"/>
              </a:rPr>
              <a:t>принципи</a:t>
            </a:r>
            <a:r>
              <a:rPr spc="-270" dirty="0">
                <a:latin typeface="Museo Cyrl 500" panose="02000000000000000000" pitchFamily="50" charset="-52"/>
              </a:rPr>
              <a:t> </a:t>
            </a:r>
            <a:r>
              <a:rPr spc="190" dirty="0">
                <a:latin typeface="Museo Cyrl 500" panose="02000000000000000000" pitchFamily="50" charset="-52"/>
              </a:rPr>
              <a:t>Програми</a:t>
            </a:r>
          </a:p>
        </p:txBody>
      </p:sp>
      <p:sp>
        <p:nvSpPr>
          <p:cNvPr id="54" name="object 54"/>
          <p:cNvSpPr txBox="1"/>
          <p:nvPr/>
        </p:nvSpPr>
        <p:spPr>
          <a:xfrm>
            <a:off x="16316366" y="4501957"/>
            <a:ext cx="941705" cy="10598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ts val="5730"/>
              </a:lnSpc>
              <a:spcBef>
                <a:spcPts val="135"/>
              </a:spcBef>
            </a:pPr>
            <a:r>
              <a:rPr sz="4950" b="1" spc="10" dirty="0">
                <a:solidFill>
                  <a:srgbClr val="559B5A"/>
                </a:solidFill>
                <a:latin typeface="Arial"/>
                <a:cs typeface="Arial"/>
              </a:rPr>
              <a:t>1-2</a:t>
            </a:r>
            <a:endParaRPr sz="4950">
              <a:latin typeface="Arial"/>
              <a:cs typeface="Arial"/>
            </a:endParaRPr>
          </a:p>
          <a:p>
            <a:pPr marL="85090">
              <a:lnSpc>
                <a:spcPts val="2370"/>
              </a:lnSpc>
            </a:pPr>
            <a:r>
              <a:rPr sz="2150" b="1" spc="10" dirty="0">
                <a:solidFill>
                  <a:srgbClr val="559B5A"/>
                </a:solidFill>
                <a:latin typeface="Arial"/>
                <a:cs typeface="Arial"/>
              </a:rPr>
              <a:t>місяці</a:t>
            </a:r>
            <a:endParaRPr sz="215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6316366" y="7849614"/>
            <a:ext cx="941705" cy="227266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ts val="5730"/>
              </a:lnSpc>
              <a:spcBef>
                <a:spcPts val="135"/>
              </a:spcBef>
            </a:pPr>
            <a:r>
              <a:rPr sz="4950" b="1" spc="10" dirty="0">
                <a:solidFill>
                  <a:srgbClr val="559B5A"/>
                </a:solidFill>
                <a:latin typeface="Arial"/>
                <a:cs typeface="Arial"/>
              </a:rPr>
              <a:t>1-2</a:t>
            </a:r>
            <a:endParaRPr sz="4950">
              <a:latin typeface="Arial"/>
              <a:cs typeface="Arial"/>
            </a:endParaRPr>
          </a:p>
          <a:p>
            <a:pPr marL="85090">
              <a:lnSpc>
                <a:spcPts val="2370"/>
              </a:lnSpc>
            </a:pPr>
            <a:r>
              <a:rPr sz="2150" b="1" spc="10" dirty="0">
                <a:solidFill>
                  <a:srgbClr val="559B5A"/>
                </a:solidFill>
                <a:latin typeface="Arial"/>
                <a:cs typeface="Arial"/>
              </a:rPr>
              <a:t>місяці</a:t>
            </a:r>
            <a:endParaRPr sz="2150">
              <a:latin typeface="Arial"/>
              <a:cs typeface="Arial"/>
            </a:endParaRPr>
          </a:p>
          <a:p>
            <a:pPr marL="104139">
              <a:lnSpc>
                <a:spcPts val="5730"/>
              </a:lnSpc>
              <a:spcBef>
                <a:spcPts val="1450"/>
              </a:spcBef>
            </a:pPr>
            <a:r>
              <a:rPr sz="4950" b="1" spc="-229" dirty="0">
                <a:solidFill>
                  <a:srgbClr val="559B5A"/>
                </a:solidFill>
                <a:latin typeface="Arial"/>
                <a:cs typeface="Arial"/>
              </a:rPr>
              <a:t>2-6</a:t>
            </a:r>
            <a:endParaRPr sz="4950">
              <a:latin typeface="Arial"/>
              <a:cs typeface="Arial"/>
            </a:endParaRPr>
          </a:p>
          <a:p>
            <a:pPr marL="16510">
              <a:lnSpc>
                <a:spcPts val="2370"/>
              </a:lnSpc>
            </a:pPr>
            <a:r>
              <a:rPr sz="2150" b="1" spc="-100" dirty="0">
                <a:solidFill>
                  <a:srgbClr val="559B5A"/>
                </a:solidFill>
                <a:latin typeface="Arial"/>
                <a:cs typeface="Arial"/>
              </a:rPr>
              <a:t>місяців</a:t>
            </a:r>
            <a:endParaRPr sz="215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6316366" y="6363360"/>
            <a:ext cx="941705" cy="10598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ts val="5730"/>
              </a:lnSpc>
              <a:spcBef>
                <a:spcPts val="135"/>
              </a:spcBef>
            </a:pPr>
            <a:r>
              <a:rPr sz="4950" b="1" spc="10" dirty="0">
                <a:solidFill>
                  <a:srgbClr val="559B5A"/>
                </a:solidFill>
                <a:latin typeface="Arial"/>
                <a:cs typeface="Arial"/>
              </a:rPr>
              <a:t>2-4</a:t>
            </a:r>
            <a:endParaRPr sz="4950">
              <a:latin typeface="Arial"/>
              <a:cs typeface="Arial"/>
            </a:endParaRPr>
          </a:p>
          <a:p>
            <a:pPr marL="85090">
              <a:lnSpc>
                <a:spcPts val="2370"/>
              </a:lnSpc>
            </a:pPr>
            <a:r>
              <a:rPr sz="2150" b="1" spc="10" dirty="0">
                <a:solidFill>
                  <a:srgbClr val="559B5A"/>
                </a:solidFill>
                <a:latin typeface="Arial"/>
                <a:cs typeface="Arial"/>
              </a:rPr>
              <a:t>місяці</a:t>
            </a:r>
            <a:endParaRPr sz="215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5090140" y="8353711"/>
            <a:ext cx="943610" cy="553720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 marR="5080" indent="523875">
              <a:lnSpc>
                <a:spcPts val="1980"/>
              </a:lnSpc>
              <a:spcBef>
                <a:spcPts val="330"/>
              </a:spcBef>
            </a:pPr>
            <a:r>
              <a:rPr sz="1800" dirty="0">
                <a:solidFill>
                  <a:srgbClr val="4C4C4C"/>
                </a:solidFill>
                <a:latin typeface="Arial"/>
                <a:cs typeface="Arial"/>
              </a:rPr>
              <a:t>для  пакету</a:t>
            </a:r>
            <a:r>
              <a:rPr sz="1800" spc="-8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800" spc="5" dirty="0">
                <a:solidFill>
                  <a:srgbClr val="4C4C4C"/>
                </a:solidFill>
                <a:latin typeface="Arial"/>
                <a:cs typeface="Arial"/>
              </a:rPr>
              <a:t>А</a:t>
            </a:r>
            <a:endParaRPr sz="18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5092616" y="9541967"/>
            <a:ext cx="941069" cy="553720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 marR="5080" indent="521334">
              <a:lnSpc>
                <a:spcPts val="1980"/>
              </a:lnSpc>
              <a:spcBef>
                <a:spcPts val="330"/>
              </a:spcBef>
            </a:pPr>
            <a:r>
              <a:rPr sz="1800" dirty="0">
                <a:solidFill>
                  <a:srgbClr val="4C4C4C"/>
                </a:solidFill>
                <a:latin typeface="Arial"/>
                <a:cs typeface="Arial"/>
              </a:rPr>
              <a:t>для  пакету</a:t>
            </a:r>
            <a:r>
              <a:rPr sz="1800" spc="-8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800" spc="5" dirty="0">
                <a:solidFill>
                  <a:srgbClr val="4C4C4C"/>
                </a:solidFill>
                <a:latin typeface="Arial"/>
                <a:cs typeface="Arial"/>
              </a:rPr>
              <a:t>Б</a:t>
            </a:r>
            <a:endParaRPr sz="18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12563535" y="5989346"/>
            <a:ext cx="4734560" cy="0"/>
          </a:xfrm>
          <a:custGeom>
            <a:avLst/>
            <a:gdLst/>
            <a:ahLst/>
            <a:cxnLst/>
            <a:rect l="l" t="t" r="r" b="b"/>
            <a:pathLst>
              <a:path w="4734559">
                <a:moveTo>
                  <a:pt x="0" y="0"/>
                </a:moveTo>
                <a:lnTo>
                  <a:pt x="4734368" y="0"/>
                </a:lnTo>
              </a:path>
            </a:pathLst>
          </a:custGeom>
          <a:ln w="10470">
            <a:solidFill>
              <a:srgbClr val="0C701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2563535" y="7837458"/>
            <a:ext cx="4734560" cy="0"/>
          </a:xfrm>
          <a:custGeom>
            <a:avLst/>
            <a:gdLst/>
            <a:ahLst/>
            <a:cxnLst/>
            <a:rect l="l" t="t" r="r" b="b"/>
            <a:pathLst>
              <a:path w="4734559">
                <a:moveTo>
                  <a:pt x="0" y="0"/>
                </a:moveTo>
                <a:lnTo>
                  <a:pt x="4734368" y="0"/>
                </a:lnTo>
              </a:path>
            </a:pathLst>
          </a:custGeom>
          <a:ln w="10470">
            <a:solidFill>
              <a:srgbClr val="0C701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53514" y="5243029"/>
            <a:ext cx="5402580" cy="1644650"/>
          </a:xfrm>
          <a:custGeom>
            <a:avLst/>
            <a:gdLst/>
            <a:ahLst/>
            <a:cxnLst/>
            <a:rect l="l" t="t" r="r" b="b"/>
            <a:pathLst>
              <a:path w="5402580" h="1644650">
                <a:moveTo>
                  <a:pt x="4825329" y="0"/>
                </a:moveTo>
                <a:lnTo>
                  <a:pt x="0" y="0"/>
                </a:lnTo>
                <a:lnTo>
                  <a:pt x="0" y="1644075"/>
                </a:lnTo>
                <a:lnTo>
                  <a:pt x="4825329" y="1644075"/>
                </a:lnTo>
                <a:lnTo>
                  <a:pt x="5402212" y="822037"/>
                </a:lnTo>
                <a:lnTo>
                  <a:pt x="4825329" y="0"/>
                </a:lnTo>
                <a:close/>
              </a:path>
            </a:pathLst>
          </a:custGeom>
          <a:solidFill>
            <a:srgbClr val="8ECC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479756" y="5194064"/>
            <a:ext cx="4088765" cy="1569720"/>
          </a:xfrm>
          <a:custGeom>
            <a:avLst/>
            <a:gdLst/>
            <a:ahLst/>
            <a:cxnLst/>
            <a:rect l="l" t="t" r="r" b="b"/>
            <a:pathLst>
              <a:path w="4088765" h="1569720">
                <a:moveTo>
                  <a:pt x="3556561" y="0"/>
                </a:moveTo>
                <a:lnTo>
                  <a:pt x="0" y="0"/>
                </a:lnTo>
                <a:lnTo>
                  <a:pt x="0" y="1569114"/>
                </a:lnTo>
                <a:lnTo>
                  <a:pt x="3556561" y="1569114"/>
                </a:lnTo>
                <a:lnTo>
                  <a:pt x="4088189" y="784583"/>
                </a:lnTo>
                <a:lnTo>
                  <a:pt x="3556561" y="0"/>
                </a:lnTo>
                <a:close/>
              </a:path>
            </a:pathLst>
          </a:custGeom>
          <a:solidFill>
            <a:srgbClr val="66B4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253514" y="7305983"/>
            <a:ext cx="6786880" cy="1644650"/>
          </a:xfrm>
          <a:custGeom>
            <a:avLst/>
            <a:gdLst/>
            <a:ahLst/>
            <a:cxnLst/>
            <a:rect l="l" t="t" r="r" b="b"/>
            <a:pathLst>
              <a:path w="6786880" h="1644650">
                <a:moveTo>
                  <a:pt x="6209842" y="0"/>
                </a:moveTo>
                <a:lnTo>
                  <a:pt x="0" y="0"/>
                </a:lnTo>
                <a:lnTo>
                  <a:pt x="0" y="1644075"/>
                </a:lnTo>
                <a:lnTo>
                  <a:pt x="6209842" y="1644075"/>
                </a:lnTo>
                <a:lnTo>
                  <a:pt x="6786725" y="822058"/>
                </a:lnTo>
                <a:lnTo>
                  <a:pt x="6209842" y="0"/>
                </a:lnTo>
                <a:close/>
              </a:path>
            </a:pathLst>
          </a:custGeom>
          <a:solidFill>
            <a:srgbClr val="72BF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479756" y="7056231"/>
            <a:ext cx="4939030" cy="951865"/>
          </a:xfrm>
          <a:custGeom>
            <a:avLst/>
            <a:gdLst/>
            <a:ahLst/>
            <a:cxnLst/>
            <a:rect l="l" t="t" r="r" b="b"/>
            <a:pathLst>
              <a:path w="4939030" h="951865">
                <a:moveTo>
                  <a:pt x="4407164" y="0"/>
                </a:moveTo>
                <a:lnTo>
                  <a:pt x="0" y="0"/>
                </a:lnTo>
                <a:lnTo>
                  <a:pt x="0" y="951855"/>
                </a:lnTo>
                <a:lnTo>
                  <a:pt x="4407164" y="951855"/>
                </a:lnTo>
                <a:lnTo>
                  <a:pt x="4938792" y="475943"/>
                </a:lnTo>
                <a:lnTo>
                  <a:pt x="4407164" y="0"/>
                </a:lnTo>
                <a:close/>
              </a:path>
            </a:pathLst>
          </a:custGeom>
          <a:solidFill>
            <a:srgbClr val="339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479756" y="8332866"/>
            <a:ext cx="5895975" cy="951865"/>
          </a:xfrm>
          <a:custGeom>
            <a:avLst/>
            <a:gdLst/>
            <a:ahLst/>
            <a:cxnLst/>
            <a:rect l="l" t="t" r="r" b="b"/>
            <a:pathLst>
              <a:path w="5895975" h="951865">
                <a:moveTo>
                  <a:pt x="5364087" y="0"/>
                </a:moveTo>
                <a:lnTo>
                  <a:pt x="0" y="0"/>
                </a:lnTo>
                <a:lnTo>
                  <a:pt x="0" y="951855"/>
                </a:lnTo>
                <a:lnTo>
                  <a:pt x="5364087" y="951855"/>
                </a:lnTo>
                <a:lnTo>
                  <a:pt x="5895715" y="475943"/>
                </a:lnTo>
                <a:lnTo>
                  <a:pt x="5364087" y="0"/>
                </a:lnTo>
                <a:close/>
              </a:path>
            </a:pathLst>
          </a:custGeom>
          <a:solidFill>
            <a:srgbClr val="0082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240814" y="2722506"/>
            <a:ext cx="3991836" cy="180403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5080">
              <a:lnSpc>
                <a:spcPts val="4610"/>
              </a:lnSpc>
              <a:spcBef>
                <a:spcPts val="390"/>
              </a:spcBef>
            </a:pPr>
            <a:r>
              <a:rPr sz="3950" spc="45" dirty="0">
                <a:latin typeface="Museo Cyrl 500" panose="02000000000000000000" pitchFamily="50" charset="-52"/>
              </a:rPr>
              <a:t>Джерела  </a:t>
            </a:r>
            <a:r>
              <a:rPr sz="3950" spc="75" dirty="0">
                <a:latin typeface="Museo Cyrl 500" panose="02000000000000000000" pitchFamily="50" charset="-52"/>
              </a:rPr>
              <a:t>фінан</a:t>
            </a:r>
            <a:r>
              <a:rPr sz="3950" spc="50" dirty="0">
                <a:latin typeface="Museo Cyrl 500" panose="02000000000000000000" pitchFamily="50" charset="-52"/>
              </a:rPr>
              <a:t>с</a:t>
            </a:r>
            <a:r>
              <a:rPr sz="3950" spc="80" dirty="0">
                <a:latin typeface="Museo Cyrl 500" panose="02000000000000000000" pitchFamily="50" charset="-52"/>
              </a:rPr>
              <a:t>ування  </a:t>
            </a:r>
            <a:r>
              <a:rPr sz="3950" spc="170" dirty="0">
                <a:latin typeface="Museo Cyrl 500" panose="02000000000000000000" pitchFamily="50" charset="-52"/>
              </a:rPr>
              <a:t>Програми</a:t>
            </a:r>
            <a:endParaRPr sz="3950" dirty="0">
              <a:latin typeface="Museo Cyrl 500" panose="02000000000000000000" pitchFamily="50" charset="-52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446268" y="2722506"/>
            <a:ext cx="3991836" cy="180403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5080">
              <a:lnSpc>
                <a:spcPts val="4610"/>
              </a:lnSpc>
              <a:spcBef>
                <a:spcPts val="390"/>
              </a:spcBef>
            </a:pPr>
            <a:r>
              <a:rPr sz="3950" spc="45" dirty="0">
                <a:solidFill>
                  <a:srgbClr val="0082C6"/>
                </a:solidFill>
                <a:latin typeface="Museo Cyrl 500" panose="02000000000000000000" pitchFamily="50" charset="-52"/>
                <a:cs typeface="Arial"/>
              </a:rPr>
              <a:t>Джерела  </a:t>
            </a:r>
            <a:r>
              <a:rPr sz="3950" spc="75" dirty="0">
                <a:solidFill>
                  <a:srgbClr val="0082C6"/>
                </a:solidFill>
                <a:latin typeface="Museo Cyrl 500" panose="02000000000000000000" pitchFamily="50" charset="-52"/>
                <a:cs typeface="Arial"/>
              </a:rPr>
              <a:t>фінан</a:t>
            </a:r>
            <a:r>
              <a:rPr sz="3950" spc="50" dirty="0">
                <a:solidFill>
                  <a:srgbClr val="0082C6"/>
                </a:solidFill>
                <a:latin typeface="Museo Cyrl 500" panose="02000000000000000000" pitchFamily="50" charset="-52"/>
                <a:cs typeface="Arial"/>
              </a:rPr>
              <a:t>с</a:t>
            </a:r>
            <a:r>
              <a:rPr sz="3950" spc="80" dirty="0">
                <a:solidFill>
                  <a:srgbClr val="0082C6"/>
                </a:solidFill>
                <a:latin typeface="Museo Cyrl 500" panose="02000000000000000000" pitchFamily="50" charset="-52"/>
                <a:cs typeface="Arial"/>
              </a:rPr>
              <a:t>ування  </a:t>
            </a:r>
            <a:r>
              <a:rPr sz="3950" spc="20" dirty="0">
                <a:solidFill>
                  <a:srgbClr val="0082C6"/>
                </a:solidFill>
                <a:latin typeface="Museo Cyrl 500" panose="02000000000000000000" pitchFamily="50" charset="-52"/>
                <a:cs typeface="Arial"/>
              </a:rPr>
              <a:t>заходів</a:t>
            </a:r>
            <a:r>
              <a:rPr sz="3950" spc="-40" dirty="0">
                <a:solidFill>
                  <a:srgbClr val="0082C6"/>
                </a:solidFill>
                <a:latin typeface="Museo Cyrl 500" panose="02000000000000000000" pitchFamily="50" charset="-52"/>
                <a:cs typeface="Arial"/>
              </a:rPr>
              <a:t> </a:t>
            </a:r>
            <a:r>
              <a:rPr sz="3950" spc="-365" dirty="0">
                <a:solidFill>
                  <a:srgbClr val="0082C6"/>
                </a:solidFill>
                <a:latin typeface="Museo Cyrl 500" panose="02000000000000000000" pitchFamily="50" charset="-52"/>
                <a:cs typeface="Arial"/>
              </a:rPr>
              <a:t>ЕЕ</a:t>
            </a:r>
            <a:endParaRPr sz="3950" dirty="0">
              <a:latin typeface="Museo Cyrl 500" panose="02000000000000000000" pitchFamily="50" charset="-52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401750" y="2897387"/>
            <a:ext cx="1544320" cy="1544320"/>
          </a:xfrm>
          <a:custGeom>
            <a:avLst/>
            <a:gdLst/>
            <a:ahLst/>
            <a:cxnLst/>
            <a:rect l="l" t="t" r="r" b="b"/>
            <a:pathLst>
              <a:path w="1544320" h="1544320">
                <a:moveTo>
                  <a:pt x="772018" y="0"/>
                </a:moveTo>
                <a:lnTo>
                  <a:pt x="723194" y="1518"/>
                </a:lnTo>
                <a:lnTo>
                  <a:pt x="675177" y="6015"/>
                </a:lnTo>
                <a:lnTo>
                  <a:pt x="628058" y="13398"/>
                </a:lnTo>
                <a:lnTo>
                  <a:pt x="581927" y="23578"/>
                </a:lnTo>
                <a:lnTo>
                  <a:pt x="536873" y="36464"/>
                </a:lnTo>
                <a:lnTo>
                  <a:pt x="492989" y="51965"/>
                </a:lnTo>
                <a:lnTo>
                  <a:pt x="450364" y="69992"/>
                </a:lnTo>
                <a:lnTo>
                  <a:pt x="409088" y="90453"/>
                </a:lnTo>
                <a:lnTo>
                  <a:pt x="369252" y="113259"/>
                </a:lnTo>
                <a:lnTo>
                  <a:pt x="330947" y="138319"/>
                </a:lnTo>
                <a:lnTo>
                  <a:pt x="294263" y="165543"/>
                </a:lnTo>
                <a:lnTo>
                  <a:pt x="259290" y="194839"/>
                </a:lnTo>
                <a:lnTo>
                  <a:pt x="226118" y="226118"/>
                </a:lnTo>
                <a:lnTo>
                  <a:pt x="194839" y="259290"/>
                </a:lnTo>
                <a:lnTo>
                  <a:pt x="165543" y="294263"/>
                </a:lnTo>
                <a:lnTo>
                  <a:pt x="138319" y="330947"/>
                </a:lnTo>
                <a:lnTo>
                  <a:pt x="113259" y="369252"/>
                </a:lnTo>
                <a:lnTo>
                  <a:pt x="90453" y="409088"/>
                </a:lnTo>
                <a:lnTo>
                  <a:pt x="69992" y="450364"/>
                </a:lnTo>
                <a:lnTo>
                  <a:pt x="51965" y="492989"/>
                </a:lnTo>
                <a:lnTo>
                  <a:pt x="36464" y="536873"/>
                </a:lnTo>
                <a:lnTo>
                  <a:pt x="23578" y="581927"/>
                </a:lnTo>
                <a:lnTo>
                  <a:pt x="13398" y="628058"/>
                </a:lnTo>
                <a:lnTo>
                  <a:pt x="6015" y="675177"/>
                </a:lnTo>
                <a:lnTo>
                  <a:pt x="1518" y="723194"/>
                </a:lnTo>
                <a:lnTo>
                  <a:pt x="0" y="772018"/>
                </a:lnTo>
                <a:lnTo>
                  <a:pt x="1518" y="820842"/>
                </a:lnTo>
                <a:lnTo>
                  <a:pt x="6015" y="868858"/>
                </a:lnTo>
                <a:lnTo>
                  <a:pt x="13398" y="915978"/>
                </a:lnTo>
                <a:lnTo>
                  <a:pt x="23578" y="962109"/>
                </a:lnTo>
                <a:lnTo>
                  <a:pt x="36464" y="1007162"/>
                </a:lnTo>
                <a:lnTo>
                  <a:pt x="51965" y="1051047"/>
                </a:lnTo>
                <a:lnTo>
                  <a:pt x="69992" y="1093672"/>
                </a:lnTo>
                <a:lnTo>
                  <a:pt x="90453" y="1134948"/>
                </a:lnTo>
                <a:lnTo>
                  <a:pt x="113259" y="1174784"/>
                </a:lnTo>
                <a:lnTo>
                  <a:pt x="138319" y="1213089"/>
                </a:lnTo>
                <a:lnTo>
                  <a:pt x="165543" y="1249773"/>
                </a:lnTo>
                <a:lnTo>
                  <a:pt x="194839" y="1284746"/>
                </a:lnTo>
                <a:lnTo>
                  <a:pt x="226118" y="1317917"/>
                </a:lnTo>
                <a:lnTo>
                  <a:pt x="259290" y="1349197"/>
                </a:lnTo>
                <a:lnTo>
                  <a:pt x="294263" y="1378493"/>
                </a:lnTo>
                <a:lnTo>
                  <a:pt x="330947" y="1405716"/>
                </a:lnTo>
                <a:lnTo>
                  <a:pt x="369252" y="1430776"/>
                </a:lnTo>
                <a:lnTo>
                  <a:pt x="409088" y="1453582"/>
                </a:lnTo>
                <a:lnTo>
                  <a:pt x="450364" y="1474044"/>
                </a:lnTo>
                <a:lnTo>
                  <a:pt x="492989" y="1492071"/>
                </a:lnTo>
                <a:lnTo>
                  <a:pt x="536873" y="1507572"/>
                </a:lnTo>
                <a:lnTo>
                  <a:pt x="581927" y="1520458"/>
                </a:lnTo>
                <a:lnTo>
                  <a:pt x="628058" y="1530638"/>
                </a:lnTo>
                <a:lnTo>
                  <a:pt x="675177" y="1538021"/>
                </a:lnTo>
                <a:lnTo>
                  <a:pt x="723194" y="1542517"/>
                </a:lnTo>
                <a:lnTo>
                  <a:pt x="772018" y="1544036"/>
                </a:lnTo>
                <a:lnTo>
                  <a:pt x="830254" y="1541735"/>
                </a:lnTo>
                <a:lnTo>
                  <a:pt x="886207" y="1535017"/>
                </a:lnTo>
                <a:lnTo>
                  <a:pt x="939877" y="1524160"/>
                </a:lnTo>
                <a:lnTo>
                  <a:pt x="991264" y="1509442"/>
                </a:lnTo>
                <a:lnTo>
                  <a:pt x="1040368" y="1491143"/>
                </a:lnTo>
                <a:lnTo>
                  <a:pt x="1087189" y="1469539"/>
                </a:lnTo>
                <a:lnTo>
                  <a:pt x="1131727" y="1444909"/>
                </a:lnTo>
                <a:lnTo>
                  <a:pt x="1173982" y="1417531"/>
                </a:lnTo>
                <a:lnTo>
                  <a:pt x="1213953" y="1387684"/>
                </a:lnTo>
                <a:lnTo>
                  <a:pt x="1251641" y="1355645"/>
                </a:lnTo>
                <a:lnTo>
                  <a:pt x="1287045" y="1321693"/>
                </a:lnTo>
                <a:lnTo>
                  <a:pt x="1320166" y="1286106"/>
                </a:lnTo>
                <a:lnTo>
                  <a:pt x="1351003" y="1249163"/>
                </a:lnTo>
                <a:lnTo>
                  <a:pt x="1379556" y="1211141"/>
                </a:lnTo>
                <a:lnTo>
                  <a:pt x="1405826" y="1172319"/>
                </a:lnTo>
                <a:lnTo>
                  <a:pt x="1429811" y="1132974"/>
                </a:lnTo>
                <a:lnTo>
                  <a:pt x="1451513" y="1093386"/>
                </a:lnTo>
                <a:lnTo>
                  <a:pt x="1470931" y="1053832"/>
                </a:lnTo>
                <a:lnTo>
                  <a:pt x="1488064" y="1014590"/>
                </a:lnTo>
                <a:lnTo>
                  <a:pt x="1502913" y="975939"/>
                </a:lnTo>
                <a:lnTo>
                  <a:pt x="1515478" y="938157"/>
                </a:lnTo>
                <a:lnTo>
                  <a:pt x="1533755" y="866313"/>
                </a:lnTo>
                <a:lnTo>
                  <a:pt x="1542894" y="801282"/>
                </a:lnTo>
                <a:lnTo>
                  <a:pt x="1544036" y="772018"/>
                </a:lnTo>
                <a:lnTo>
                  <a:pt x="1542517" y="723194"/>
                </a:lnTo>
                <a:lnTo>
                  <a:pt x="1538021" y="675177"/>
                </a:lnTo>
                <a:lnTo>
                  <a:pt x="1530638" y="628058"/>
                </a:lnTo>
                <a:lnTo>
                  <a:pt x="1520458" y="581927"/>
                </a:lnTo>
                <a:lnTo>
                  <a:pt x="1507572" y="536873"/>
                </a:lnTo>
                <a:lnTo>
                  <a:pt x="1492071" y="492989"/>
                </a:lnTo>
                <a:lnTo>
                  <a:pt x="1474044" y="450364"/>
                </a:lnTo>
                <a:lnTo>
                  <a:pt x="1453582" y="409088"/>
                </a:lnTo>
                <a:lnTo>
                  <a:pt x="1430776" y="369252"/>
                </a:lnTo>
                <a:lnTo>
                  <a:pt x="1405716" y="330947"/>
                </a:lnTo>
                <a:lnTo>
                  <a:pt x="1378493" y="294263"/>
                </a:lnTo>
                <a:lnTo>
                  <a:pt x="1349197" y="259290"/>
                </a:lnTo>
                <a:lnTo>
                  <a:pt x="1317917" y="226118"/>
                </a:lnTo>
                <a:lnTo>
                  <a:pt x="1284746" y="194839"/>
                </a:lnTo>
                <a:lnTo>
                  <a:pt x="1249773" y="165543"/>
                </a:lnTo>
                <a:lnTo>
                  <a:pt x="1213089" y="138319"/>
                </a:lnTo>
                <a:lnTo>
                  <a:pt x="1174784" y="113259"/>
                </a:lnTo>
                <a:lnTo>
                  <a:pt x="1134948" y="90453"/>
                </a:lnTo>
                <a:lnTo>
                  <a:pt x="1093672" y="69992"/>
                </a:lnTo>
                <a:lnTo>
                  <a:pt x="1051047" y="51965"/>
                </a:lnTo>
                <a:lnTo>
                  <a:pt x="1007162" y="36464"/>
                </a:lnTo>
                <a:lnTo>
                  <a:pt x="962109" y="23578"/>
                </a:lnTo>
                <a:lnTo>
                  <a:pt x="915978" y="13398"/>
                </a:lnTo>
                <a:lnTo>
                  <a:pt x="868858" y="6015"/>
                </a:lnTo>
                <a:lnTo>
                  <a:pt x="820842" y="1518"/>
                </a:lnTo>
                <a:lnTo>
                  <a:pt x="772018" y="0"/>
                </a:lnTo>
                <a:close/>
              </a:path>
            </a:pathLst>
          </a:custGeom>
          <a:solidFill>
            <a:srgbClr val="72BF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677304" y="3223825"/>
            <a:ext cx="993140" cy="742950"/>
          </a:xfrm>
          <a:custGeom>
            <a:avLst/>
            <a:gdLst/>
            <a:ahLst/>
            <a:cxnLst/>
            <a:rect l="l" t="t" r="r" b="b"/>
            <a:pathLst>
              <a:path w="993139" h="742950">
                <a:moveTo>
                  <a:pt x="347713" y="270431"/>
                </a:moveTo>
                <a:lnTo>
                  <a:pt x="256829" y="270431"/>
                </a:lnTo>
                <a:lnTo>
                  <a:pt x="597426" y="464027"/>
                </a:lnTo>
                <a:lnTo>
                  <a:pt x="597426" y="728627"/>
                </a:lnTo>
                <a:lnTo>
                  <a:pt x="601876" y="736155"/>
                </a:lnTo>
                <a:lnTo>
                  <a:pt x="612421" y="741977"/>
                </a:lnTo>
                <a:lnTo>
                  <a:pt x="616159" y="742898"/>
                </a:lnTo>
                <a:lnTo>
                  <a:pt x="624054" y="742898"/>
                </a:lnTo>
                <a:lnTo>
                  <a:pt x="628200" y="741747"/>
                </a:lnTo>
                <a:lnTo>
                  <a:pt x="726624" y="679769"/>
                </a:lnTo>
                <a:lnTo>
                  <a:pt x="642346" y="679769"/>
                </a:lnTo>
                <a:lnTo>
                  <a:pt x="642346" y="442887"/>
                </a:lnTo>
                <a:lnTo>
                  <a:pt x="638001" y="435442"/>
                </a:lnTo>
                <a:lnTo>
                  <a:pt x="347713" y="270431"/>
                </a:lnTo>
                <a:close/>
              </a:path>
              <a:path w="993139" h="742950">
                <a:moveTo>
                  <a:pt x="759149" y="418091"/>
                </a:moveTo>
                <a:lnTo>
                  <a:pt x="714229" y="418091"/>
                </a:lnTo>
                <a:lnTo>
                  <a:pt x="714229" y="634504"/>
                </a:lnTo>
                <a:lnTo>
                  <a:pt x="642346" y="679769"/>
                </a:lnTo>
                <a:lnTo>
                  <a:pt x="726624" y="679769"/>
                </a:lnTo>
                <a:lnTo>
                  <a:pt x="755191" y="661780"/>
                </a:lnTo>
                <a:lnTo>
                  <a:pt x="759149" y="654608"/>
                </a:lnTo>
                <a:lnTo>
                  <a:pt x="759149" y="418091"/>
                </a:lnTo>
                <a:close/>
              </a:path>
              <a:path w="993139" h="742950">
                <a:moveTo>
                  <a:pt x="610557" y="0"/>
                </a:moveTo>
                <a:lnTo>
                  <a:pt x="601688" y="198"/>
                </a:lnTo>
                <a:lnTo>
                  <a:pt x="3978" y="376564"/>
                </a:lnTo>
                <a:lnTo>
                  <a:pt x="0" y="383977"/>
                </a:lnTo>
                <a:lnTo>
                  <a:pt x="356" y="399767"/>
                </a:lnTo>
                <a:lnTo>
                  <a:pt x="4670" y="406982"/>
                </a:lnTo>
                <a:lnTo>
                  <a:pt x="378627" y="619551"/>
                </a:lnTo>
                <a:lnTo>
                  <a:pt x="382459" y="620525"/>
                </a:lnTo>
                <a:lnTo>
                  <a:pt x="390438" y="620525"/>
                </a:lnTo>
                <a:lnTo>
                  <a:pt x="394595" y="619373"/>
                </a:lnTo>
                <a:lnTo>
                  <a:pt x="469970" y="571909"/>
                </a:lnTo>
                <a:lnTo>
                  <a:pt x="385684" y="571909"/>
                </a:lnTo>
                <a:lnTo>
                  <a:pt x="66343" y="390375"/>
                </a:lnTo>
                <a:lnTo>
                  <a:pt x="256829" y="270431"/>
                </a:lnTo>
                <a:lnTo>
                  <a:pt x="347713" y="270431"/>
                </a:lnTo>
                <a:lnTo>
                  <a:pt x="299948" y="243280"/>
                </a:lnTo>
                <a:lnTo>
                  <a:pt x="373632" y="196873"/>
                </a:lnTo>
                <a:lnTo>
                  <a:pt x="464500" y="196873"/>
                </a:lnTo>
                <a:lnTo>
                  <a:pt x="416751" y="169733"/>
                </a:lnTo>
                <a:lnTo>
                  <a:pt x="607238" y="49778"/>
                </a:lnTo>
                <a:lnTo>
                  <a:pt x="698131" y="49778"/>
                </a:lnTo>
                <a:lnTo>
                  <a:pt x="610557" y="0"/>
                </a:lnTo>
                <a:close/>
              </a:path>
              <a:path w="993139" h="742950">
                <a:moveTo>
                  <a:pt x="548885" y="471224"/>
                </a:moveTo>
                <a:lnTo>
                  <a:pt x="540548" y="474393"/>
                </a:lnTo>
                <a:lnTo>
                  <a:pt x="385684" y="571909"/>
                </a:lnTo>
                <a:lnTo>
                  <a:pt x="469970" y="571909"/>
                </a:lnTo>
                <a:lnTo>
                  <a:pt x="564485" y="512392"/>
                </a:lnTo>
                <a:lnTo>
                  <a:pt x="570940" y="506242"/>
                </a:lnTo>
                <a:lnTo>
                  <a:pt x="574415" y="498368"/>
                </a:lnTo>
                <a:lnTo>
                  <a:pt x="574685" y="489765"/>
                </a:lnTo>
                <a:lnTo>
                  <a:pt x="571521" y="481430"/>
                </a:lnTo>
                <a:lnTo>
                  <a:pt x="565370" y="474969"/>
                </a:lnTo>
                <a:lnTo>
                  <a:pt x="557492" y="471492"/>
                </a:lnTo>
                <a:lnTo>
                  <a:pt x="548885" y="471224"/>
                </a:lnTo>
                <a:close/>
              </a:path>
              <a:path w="993139" h="742950">
                <a:moveTo>
                  <a:pt x="464500" y="196873"/>
                </a:moveTo>
                <a:lnTo>
                  <a:pt x="373632" y="196873"/>
                </a:lnTo>
                <a:lnTo>
                  <a:pt x="692984" y="378407"/>
                </a:lnTo>
                <a:lnTo>
                  <a:pt x="665016" y="396008"/>
                </a:lnTo>
                <a:lnTo>
                  <a:pt x="658561" y="402158"/>
                </a:lnTo>
                <a:lnTo>
                  <a:pt x="655086" y="410033"/>
                </a:lnTo>
                <a:lnTo>
                  <a:pt x="654816" y="418636"/>
                </a:lnTo>
                <a:lnTo>
                  <a:pt x="657979" y="426971"/>
                </a:lnTo>
                <a:lnTo>
                  <a:pt x="662252" y="433756"/>
                </a:lnTo>
                <a:lnTo>
                  <a:pt x="669539" y="437473"/>
                </a:lnTo>
                <a:lnTo>
                  <a:pt x="681089" y="437473"/>
                </a:lnTo>
                <a:lnTo>
                  <a:pt x="685235" y="436353"/>
                </a:lnTo>
                <a:lnTo>
                  <a:pt x="714229" y="418091"/>
                </a:lnTo>
                <a:lnTo>
                  <a:pt x="759149" y="418091"/>
                </a:lnTo>
                <a:lnTo>
                  <a:pt x="759055" y="375527"/>
                </a:lnTo>
                <a:lnTo>
                  <a:pt x="747600" y="357790"/>
                </a:lnTo>
                <a:lnTo>
                  <a:pt x="464500" y="196873"/>
                </a:lnTo>
                <a:close/>
              </a:path>
              <a:path w="993139" h="742950">
                <a:moveTo>
                  <a:pt x="698131" y="49778"/>
                </a:moveTo>
                <a:lnTo>
                  <a:pt x="607238" y="49778"/>
                </a:lnTo>
                <a:lnTo>
                  <a:pt x="926589" y="231301"/>
                </a:lnTo>
                <a:lnTo>
                  <a:pt x="792091" y="315990"/>
                </a:lnTo>
                <a:lnTo>
                  <a:pt x="785636" y="322140"/>
                </a:lnTo>
                <a:lnTo>
                  <a:pt x="782160" y="330016"/>
                </a:lnTo>
                <a:lnTo>
                  <a:pt x="781891" y="338622"/>
                </a:lnTo>
                <a:lnTo>
                  <a:pt x="785054" y="346963"/>
                </a:lnTo>
                <a:lnTo>
                  <a:pt x="791204" y="353418"/>
                </a:lnTo>
                <a:lnTo>
                  <a:pt x="799080" y="356893"/>
                </a:lnTo>
                <a:lnTo>
                  <a:pt x="807686" y="357163"/>
                </a:lnTo>
                <a:lnTo>
                  <a:pt x="816027" y="353999"/>
                </a:lnTo>
                <a:lnTo>
                  <a:pt x="988943" y="245112"/>
                </a:lnTo>
                <a:lnTo>
                  <a:pt x="992922" y="237699"/>
                </a:lnTo>
                <a:lnTo>
                  <a:pt x="992566" y="221909"/>
                </a:lnTo>
                <a:lnTo>
                  <a:pt x="988263" y="214695"/>
                </a:lnTo>
                <a:lnTo>
                  <a:pt x="698131" y="4977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459198" y="3521800"/>
            <a:ext cx="210573" cy="1493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77624" y="3682713"/>
            <a:ext cx="574675" cy="252095"/>
          </a:xfrm>
          <a:custGeom>
            <a:avLst/>
            <a:gdLst/>
            <a:ahLst/>
            <a:cxnLst/>
            <a:rect l="l" t="t" r="r" b="b"/>
            <a:pathLst>
              <a:path w="574675" h="252095">
                <a:moveTo>
                  <a:pt x="24938" y="0"/>
                </a:moveTo>
                <a:lnTo>
                  <a:pt x="16354" y="653"/>
                </a:lnTo>
                <a:lnTo>
                  <a:pt x="8642" y="4477"/>
                </a:lnTo>
                <a:lnTo>
                  <a:pt x="2789" y="11204"/>
                </a:lnTo>
                <a:lnTo>
                  <a:pt x="0" y="19676"/>
                </a:lnTo>
                <a:lnTo>
                  <a:pt x="653" y="28261"/>
                </a:lnTo>
                <a:lnTo>
                  <a:pt x="4480" y="35973"/>
                </a:lnTo>
                <a:lnTo>
                  <a:pt x="11208" y="41831"/>
                </a:lnTo>
                <a:lnTo>
                  <a:pt x="378307" y="250495"/>
                </a:lnTo>
                <a:lnTo>
                  <a:pt x="382129" y="251468"/>
                </a:lnTo>
                <a:lnTo>
                  <a:pt x="390118" y="251468"/>
                </a:lnTo>
                <a:lnTo>
                  <a:pt x="394275" y="250306"/>
                </a:lnTo>
                <a:lnTo>
                  <a:pt x="469653" y="202842"/>
                </a:lnTo>
                <a:lnTo>
                  <a:pt x="385364" y="202842"/>
                </a:lnTo>
                <a:lnTo>
                  <a:pt x="33406" y="2785"/>
                </a:lnTo>
                <a:lnTo>
                  <a:pt x="24938" y="0"/>
                </a:lnTo>
                <a:close/>
              </a:path>
              <a:path w="574675" h="252095">
                <a:moveTo>
                  <a:pt x="548565" y="102163"/>
                </a:moveTo>
                <a:lnTo>
                  <a:pt x="540228" y="105326"/>
                </a:lnTo>
                <a:lnTo>
                  <a:pt x="385364" y="202842"/>
                </a:lnTo>
                <a:lnTo>
                  <a:pt x="469653" y="202842"/>
                </a:lnTo>
                <a:lnTo>
                  <a:pt x="564154" y="143336"/>
                </a:lnTo>
                <a:lnTo>
                  <a:pt x="570615" y="137186"/>
                </a:lnTo>
                <a:lnTo>
                  <a:pt x="574094" y="129310"/>
                </a:lnTo>
                <a:lnTo>
                  <a:pt x="574365" y="120704"/>
                </a:lnTo>
                <a:lnTo>
                  <a:pt x="571201" y="112363"/>
                </a:lnTo>
                <a:lnTo>
                  <a:pt x="565050" y="105908"/>
                </a:lnTo>
                <a:lnTo>
                  <a:pt x="557172" y="102432"/>
                </a:lnTo>
                <a:lnTo>
                  <a:pt x="548565" y="10216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459198" y="3611625"/>
            <a:ext cx="210573" cy="1493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677624" y="3772540"/>
            <a:ext cx="574675" cy="252095"/>
          </a:xfrm>
          <a:custGeom>
            <a:avLst/>
            <a:gdLst/>
            <a:ahLst/>
            <a:cxnLst/>
            <a:rect l="l" t="t" r="r" b="b"/>
            <a:pathLst>
              <a:path w="574675" h="252095">
                <a:moveTo>
                  <a:pt x="24938" y="0"/>
                </a:moveTo>
                <a:lnTo>
                  <a:pt x="16354" y="653"/>
                </a:lnTo>
                <a:lnTo>
                  <a:pt x="8642" y="4477"/>
                </a:lnTo>
                <a:lnTo>
                  <a:pt x="2789" y="11204"/>
                </a:lnTo>
                <a:lnTo>
                  <a:pt x="0" y="19676"/>
                </a:lnTo>
                <a:lnTo>
                  <a:pt x="653" y="28261"/>
                </a:lnTo>
                <a:lnTo>
                  <a:pt x="4480" y="35973"/>
                </a:lnTo>
                <a:lnTo>
                  <a:pt x="11208" y="41831"/>
                </a:lnTo>
                <a:lnTo>
                  <a:pt x="378307" y="250495"/>
                </a:lnTo>
                <a:lnTo>
                  <a:pt x="382129" y="251468"/>
                </a:lnTo>
                <a:lnTo>
                  <a:pt x="390118" y="251468"/>
                </a:lnTo>
                <a:lnTo>
                  <a:pt x="394275" y="250306"/>
                </a:lnTo>
                <a:lnTo>
                  <a:pt x="469653" y="202842"/>
                </a:lnTo>
                <a:lnTo>
                  <a:pt x="385364" y="202842"/>
                </a:lnTo>
                <a:lnTo>
                  <a:pt x="33406" y="2785"/>
                </a:lnTo>
                <a:lnTo>
                  <a:pt x="24938" y="0"/>
                </a:lnTo>
                <a:close/>
              </a:path>
              <a:path w="574675" h="252095">
                <a:moveTo>
                  <a:pt x="548565" y="102163"/>
                </a:moveTo>
                <a:lnTo>
                  <a:pt x="540228" y="105326"/>
                </a:lnTo>
                <a:lnTo>
                  <a:pt x="385364" y="202842"/>
                </a:lnTo>
                <a:lnTo>
                  <a:pt x="469653" y="202842"/>
                </a:lnTo>
                <a:lnTo>
                  <a:pt x="564154" y="143336"/>
                </a:lnTo>
                <a:lnTo>
                  <a:pt x="570615" y="137186"/>
                </a:lnTo>
                <a:lnTo>
                  <a:pt x="574094" y="129310"/>
                </a:lnTo>
                <a:lnTo>
                  <a:pt x="574365" y="120704"/>
                </a:lnTo>
                <a:lnTo>
                  <a:pt x="571201" y="112363"/>
                </a:lnTo>
                <a:lnTo>
                  <a:pt x="565050" y="105908"/>
                </a:lnTo>
                <a:lnTo>
                  <a:pt x="557172" y="102432"/>
                </a:lnTo>
                <a:lnTo>
                  <a:pt x="548565" y="10216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59198" y="3701452"/>
            <a:ext cx="210573" cy="1493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77624" y="3862366"/>
            <a:ext cx="574675" cy="252095"/>
          </a:xfrm>
          <a:custGeom>
            <a:avLst/>
            <a:gdLst/>
            <a:ahLst/>
            <a:cxnLst/>
            <a:rect l="l" t="t" r="r" b="b"/>
            <a:pathLst>
              <a:path w="574675" h="252095">
                <a:moveTo>
                  <a:pt x="24938" y="0"/>
                </a:moveTo>
                <a:lnTo>
                  <a:pt x="16354" y="653"/>
                </a:lnTo>
                <a:lnTo>
                  <a:pt x="8642" y="4477"/>
                </a:lnTo>
                <a:lnTo>
                  <a:pt x="2789" y="11204"/>
                </a:lnTo>
                <a:lnTo>
                  <a:pt x="0" y="19676"/>
                </a:lnTo>
                <a:lnTo>
                  <a:pt x="653" y="28261"/>
                </a:lnTo>
                <a:lnTo>
                  <a:pt x="4480" y="35973"/>
                </a:lnTo>
                <a:lnTo>
                  <a:pt x="11208" y="41831"/>
                </a:lnTo>
                <a:lnTo>
                  <a:pt x="378307" y="250495"/>
                </a:lnTo>
                <a:lnTo>
                  <a:pt x="382129" y="251468"/>
                </a:lnTo>
                <a:lnTo>
                  <a:pt x="390118" y="251468"/>
                </a:lnTo>
                <a:lnTo>
                  <a:pt x="394275" y="250306"/>
                </a:lnTo>
                <a:lnTo>
                  <a:pt x="469653" y="202842"/>
                </a:lnTo>
                <a:lnTo>
                  <a:pt x="385364" y="202842"/>
                </a:lnTo>
                <a:lnTo>
                  <a:pt x="33406" y="2785"/>
                </a:lnTo>
                <a:lnTo>
                  <a:pt x="24938" y="0"/>
                </a:lnTo>
                <a:close/>
              </a:path>
              <a:path w="574675" h="252095">
                <a:moveTo>
                  <a:pt x="548565" y="102163"/>
                </a:moveTo>
                <a:lnTo>
                  <a:pt x="540228" y="105326"/>
                </a:lnTo>
                <a:lnTo>
                  <a:pt x="385364" y="202842"/>
                </a:lnTo>
                <a:lnTo>
                  <a:pt x="469653" y="202842"/>
                </a:lnTo>
                <a:lnTo>
                  <a:pt x="564154" y="143336"/>
                </a:lnTo>
                <a:lnTo>
                  <a:pt x="570615" y="137186"/>
                </a:lnTo>
                <a:lnTo>
                  <a:pt x="574094" y="129310"/>
                </a:lnTo>
                <a:lnTo>
                  <a:pt x="574365" y="120704"/>
                </a:lnTo>
                <a:lnTo>
                  <a:pt x="571201" y="112363"/>
                </a:lnTo>
                <a:lnTo>
                  <a:pt x="565050" y="105908"/>
                </a:lnTo>
                <a:lnTo>
                  <a:pt x="557172" y="102432"/>
                </a:lnTo>
                <a:lnTo>
                  <a:pt x="548565" y="10216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636394" y="2897387"/>
            <a:ext cx="1544320" cy="1544320"/>
          </a:xfrm>
          <a:custGeom>
            <a:avLst/>
            <a:gdLst/>
            <a:ahLst/>
            <a:cxnLst/>
            <a:rect l="l" t="t" r="r" b="b"/>
            <a:pathLst>
              <a:path w="1544320" h="1544320">
                <a:moveTo>
                  <a:pt x="772018" y="0"/>
                </a:moveTo>
                <a:lnTo>
                  <a:pt x="723194" y="1518"/>
                </a:lnTo>
                <a:lnTo>
                  <a:pt x="675177" y="6015"/>
                </a:lnTo>
                <a:lnTo>
                  <a:pt x="628058" y="13398"/>
                </a:lnTo>
                <a:lnTo>
                  <a:pt x="581927" y="23578"/>
                </a:lnTo>
                <a:lnTo>
                  <a:pt x="536873" y="36464"/>
                </a:lnTo>
                <a:lnTo>
                  <a:pt x="492989" y="51965"/>
                </a:lnTo>
                <a:lnTo>
                  <a:pt x="450364" y="69992"/>
                </a:lnTo>
                <a:lnTo>
                  <a:pt x="409088" y="90453"/>
                </a:lnTo>
                <a:lnTo>
                  <a:pt x="369252" y="113259"/>
                </a:lnTo>
                <a:lnTo>
                  <a:pt x="330947" y="138319"/>
                </a:lnTo>
                <a:lnTo>
                  <a:pt x="294263" y="165543"/>
                </a:lnTo>
                <a:lnTo>
                  <a:pt x="259290" y="194839"/>
                </a:lnTo>
                <a:lnTo>
                  <a:pt x="226118" y="226118"/>
                </a:lnTo>
                <a:lnTo>
                  <a:pt x="194839" y="259290"/>
                </a:lnTo>
                <a:lnTo>
                  <a:pt x="165543" y="294263"/>
                </a:lnTo>
                <a:lnTo>
                  <a:pt x="138319" y="330947"/>
                </a:lnTo>
                <a:lnTo>
                  <a:pt x="113259" y="369252"/>
                </a:lnTo>
                <a:lnTo>
                  <a:pt x="90453" y="409088"/>
                </a:lnTo>
                <a:lnTo>
                  <a:pt x="69992" y="450364"/>
                </a:lnTo>
                <a:lnTo>
                  <a:pt x="51965" y="492989"/>
                </a:lnTo>
                <a:lnTo>
                  <a:pt x="36464" y="536873"/>
                </a:lnTo>
                <a:lnTo>
                  <a:pt x="23578" y="581927"/>
                </a:lnTo>
                <a:lnTo>
                  <a:pt x="13398" y="628058"/>
                </a:lnTo>
                <a:lnTo>
                  <a:pt x="6015" y="675177"/>
                </a:lnTo>
                <a:lnTo>
                  <a:pt x="1518" y="723194"/>
                </a:lnTo>
                <a:lnTo>
                  <a:pt x="0" y="772018"/>
                </a:lnTo>
                <a:lnTo>
                  <a:pt x="1518" y="820842"/>
                </a:lnTo>
                <a:lnTo>
                  <a:pt x="6015" y="868858"/>
                </a:lnTo>
                <a:lnTo>
                  <a:pt x="13398" y="915978"/>
                </a:lnTo>
                <a:lnTo>
                  <a:pt x="23578" y="962109"/>
                </a:lnTo>
                <a:lnTo>
                  <a:pt x="36464" y="1007162"/>
                </a:lnTo>
                <a:lnTo>
                  <a:pt x="51965" y="1051047"/>
                </a:lnTo>
                <a:lnTo>
                  <a:pt x="69992" y="1093672"/>
                </a:lnTo>
                <a:lnTo>
                  <a:pt x="90453" y="1134948"/>
                </a:lnTo>
                <a:lnTo>
                  <a:pt x="113259" y="1174784"/>
                </a:lnTo>
                <a:lnTo>
                  <a:pt x="138319" y="1213089"/>
                </a:lnTo>
                <a:lnTo>
                  <a:pt x="165543" y="1249773"/>
                </a:lnTo>
                <a:lnTo>
                  <a:pt x="194839" y="1284746"/>
                </a:lnTo>
                <a:lnTo>
                  <a:pt x="226118" y="1317917"/>
                </a:lnTo>
                <a:lnTo>
                  <a:pt x="259290" y="1349197"/>
                </a:lnTo>
                <a:lnTo>
                  <a:pt x="294263" y="1378493"/>
                </a:lnTo>
                <a:lnTo>
                  <a:pt x="330947" y="1405716"/>
                </a:lnTo>
                <a:lnTo>
                  <a:pt x="369252" y="1430776"/>
                </a:lnTo>
                <a:lnTo>
                  <a:pt x="409088" y="1453582"/>
                </a:lnTo>
                <a:lnTo>
                  <a:pt x="450364" y="1474044"/>
                </a:lnTo>
                <a:lnTo>
                  <a:pt x="492989" y="1492071"/>
                </a:lnTo>
                <a:lnTo>
                  <a:pt x="536873" y="1507572"/>
                </a:lnTo>
                <a:lnTo>
                  <a:pt x="581927" y="1520458"/>
                </a:lnTo>
                <a:lnTo>
                  <a:pt x="628058" y="1530638"/>
                </a:lnTo>
                <a:lnTo>
                  <a:pt x="675177" y="1538021"/>
                </a:lnTo>
                <a:lnTo>
                  <a:pt x="723194" y="1542517"/>
                </a:lnTo>
                <a:lnTo>
                  <a:pt x="772018" y="1544036"/>
                </a:lnTo>
                <a:lnTo>
                  <a:pt x="830254" y="1541735"/>
                </a:lnTo>
                <a:lnTo>
                  <a:pt x="886207" y="1535017"/>
                </a:lnTo>
                <a:lnTo>
                  <a:pt x="939877" y="1524160"/>
                </a:lnTo>
                <a:lnTo>
                  <a:pt x="991264" y="1509442"/>
                </a:lnTo>
                <a:lnTo>
                  <a:pt x="1040368" y="1491143"/>
                </a:lnTo>
                <a:lnTo>
                  <a:pt x="1087189" y="1469539"/>
                </a:lnTo>
                <a:lnTo>
                  <a:pt x="1131727" y="1444909"/>
                </a:lnTo>
                <a:lnTo>
                  <a:pt x="1173982" y="1417531"/>
                </a:lnTo>
                <a:lnTo>
                  <a:pt x="1213953" y="1387684"/>
                </a:lnTo>
                <a:lnTo>
                  <a:pt x="1251641" y="1355645"/>
                </a:lnTo>
                <a:lnTo>
                  <a:pt x="1287045" y="1321693"/>
                </a:lnTo>
                <a:lnTo>
                  <a:pt x="1320166" y="1286106"/>
                </a:lnTo>
                <a:lnTo>
                  <a:pt x="1351003" y="1249163"/>
                </a:lnTo>
                <a:lnTo>
                  <a:pt x="1379556" y="1211141"/>
                </a:lnTo>
                <a:lnTo>
                  <a:pt x="1405826" y="1172319"/>
                </a:lnTo>
                <a:lnTo>
                  <a:pt x="1429811" y="1132974"/>
                </a:lnTo>
                <a:lnTo>
                  <a:pt x="1451513" y="1093386"/>
                </a:lnTo>
                <a:lnTo>
                  <a:pt x="1470931" y="1053832"/>
                </a:lnTo>
                <a:lnTo>
                  <a:pt x="1488064" y="1014590"/>
                </a:lnTo>
                <a:lnTo>
                  <a:pt x="1502913" y="975939"/>
                </a:lnTo>
                <a:lnTo>
                  <a:pt x="1515478" y="938157"/>
                </a:lnTo>
                <a:lnTo>
                  <a:pt x="1533755" y="866313"/>
                </a:lnTo>
                <a:lnTo>
                  <a:pt x="1542894" y="801282"/>
                </a:lnTo>
                <a:lnTo>
                  <a:pt x="1544036" y="772018"/>
                </a:lnTo>
                <a:lnTo>
                  <a:pt x="1542517" y="723194"/>
                </a:lnTo>
                <a:lnTo>
                  <a:pt x="1538021" y="675177"/>
                </a:lnTo>
                <a:lnTo>
                  <a:pt x="1530638" y="628058"/>
                </a:lnTo>
                <a:lnTo>
                  <a:pt x="1520458" y="581927"/>
                </a:lnTo>
                <a:lnTo>
                  <a:pt x="1507572" y="536873"/>
                </a:lnTo>
                <a:lnTo>
                  <a:pt x="1492071" y="492989"/>
                </a:lnTo>
                <a:lnTo>
                  <a:pt x="1474044" y="450364"/>
                </a:lnTo>
                <a:lnTo>
                  <a:pt x="1453582" y="409088"/>
                </a:lnTo>
                <a:lnTo>
                  <a:pt x="1430776" y="369252"/>
                </a:lnTo>
                <a:lnTo>
                  <a:pt x="1405716" y="330947"/>
                </a:lnTo>
                <a:lnTo>
                  <a:pt x="1378493" y="294263"/>
                </a:lnTo>
                <a:lnTo>
                  <a:pt x="1349197" y="259290"/>
                </a:lnTo>
                <a:lnTo>
                  <a:pt x="1317917" y="226118"/>
                </a:lnTo>
                <a:lnTo>
                  <a:pt x="1284746" y="194839"/>
                </a:lnTo>
                <a:lnTo>
                  <a:pt x="1249773" y="165543"/>
                </a:lnTo>
                <a:lnTo>
                  <a:pt x="1213089" y="138319"/>
                </a:lnTo>
                <a:lnTo>
                  <a:pt x="1174784" y="113259"/>
                </a:lnTo>
                <a:lnTo>
                  <a:pt x="1134948" y="90453"/>
                </a:lnTo>
                <a:lnTo>
                  <a:pt x="1093672" y="69992"/>
                </a:lnTo>
                <a:lnTo>
                  <a:pt x="1051047" y="51965"/>
                </a:lnTo>
                <a:lnTo>
                  <a:pt x="1007162" y="36464"/>
                </a:lnTo>
                <a:lnTo>
                  <a:pt x="962109" y="23578"/>
                </a:lnTo>
                <a:lnTo>
                  <a:pt x="915978" y="13398"/>
                </a:lnTo>
                <a:lnTo>
                  <a:pt x="868858" y="6015"/>
                </a:lnTo>
                <a:lnTo>
                  <a:pt x="820842" y="1518"/>
                </a:lnTo>
                <a:lnTo>
                  <a:pt x="772018" y="0"/>
                </a:lnTo>
                <a:close/>
              </a:path>
            </a:pathLst>
          </a:custGeom>
          <a:solidFill>
            <a:srgbClr val="339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911949" y="3223825"/>
            <a:ext cx="993140" cy="742950"/>
          </a:xfrm>
          <a:custGeom>
            <a:avLst/>
            <a:gdLst/>
            <a:ahLst/>
            <a:cxnLst/>
            <a:rect l="l" t="t" r="r" b="b"/>
            <a:pathLst>
              <a:path w="993140" h="742950">
                <a:moveTo>
                  <a:pt x="347713" y="270431"/>
                </a:moveTo>
                <a:lnTo>
                  <a:pt x="256829" y="270431"/>
                </a:lnTo>
                <a:lnTo>
                  <a:pt x="597426" y="464027"/>
                </a:lnTo>
                <a:lnTo>
                  <a:pt x="597426" y="728627"/>
                </a:lnTo>
                <a:lnTo>
                  <a:pt x="601876" y="736155"/>
                </a:lnTo>
                <a:lnTo>
                  <a:pt x="612421" y="741977"/>
                </a:lnTo>
                <a:lnTo>
                  <a:pt x="616159" y="742898"/>
                </a:lnTo>
                <a:lnTo>
                  <a:pt x="624054" y="742898"/>
                </a:lnTo>
                <a:lnTo>
                  <a:pt x="628200" y="741747"/>
                </a:lnTo>
                <a:lnTo>
                  <a:pt x="726624" y="679769"/>
                </a:lnTo>
                <a:lnTo>
                  <a:pt x="642346" y="679769"/>
                </a:lnTo>
                <a:lnTo>
                  <a:pt x="642346" y="442887"/>
                </a:lnTo>
                <a:lnTo>
                  <a:pt x="638001" y="435442"/>
                </a:lnTo>
                <a:lnTo>
                  <a:pt x="347713" y="270431"/>
                </a:lnTo>
                <a:close/>
              </a:path>
              <a:path w="993140" h="742950">
                <a:moveTo>
                  <a:pt x="759149" y="418091"/>
                </a:moveTo>
                <a:lnTo>
                  <a:pt x="714229" y="418091"/>
                </a:lnTo>
                <a:lnTo>
                  <a:pt x="714229" y="634504"/>
                </a:lnTo>
                <a:lnTo>
                  <a:pt x="642346" y="679769"/>
                </a:lnTo>
                <a:lnTo>
                  <a:pt x="726624" y="679769"/>
                </a:lnTo>
                <a:lnTo>
                  <a:pt x="755191" y="661780"/>
                </a:lnTo>
                <a:lnTo>
                  <a:pt x="759149" y="654608"/>
                </a:lnTo>
                <a:lnTo>
                  <a:pt x="759149" y="418091"/>
                </a:lnTo>
                <a:close/>
              </a:path>
              <a:path w="993140" h="742950">
                <a:moveTo>
                  <a:pt x="610557" y="0"/>
                </a:moveTo>
                <a:lnTo>
                  <a:pt x="601688" y="198"/>
                </a:lnTo>
                <a:lnTo>
                  <a:pt x="3978" y="376564"/>
                </a:lnTo>
                <a:lnTo>
                  <a:pt x="0" y="383977"/>
                </a:lnTo>
                <a:lnTo>
                  <a:pt x="356" y="399767"/>
                </a:lnTo>
                <a:lnTo>
                  <a:pt x="4670" y="406982"/>
                </a:lnTo>
                <a:lnTo>
                  <a:pt x="378627" y="619551"/>
                </a:lnTo>
                <a:lnTo>
                  <a:pt x="382459" y="620525"/>
                </a:lnTo>
                <a:lnTo>
                  <a:pt x="390438" y="620525"/>
                </a:lnTo>
                <a:lnTo>
                  <a:pt x="394595" y="619373"/>
                </a:lnTo>
                <a:lnTo>
                  <a:pt x="469970" y="571909"/>
                </a:lnTo>
                <a:lnTo>
                  <a:pt x="385684" y="571909"/>
                </a:lnTo>
                <a:lnTo>
                  <a:pt x="66343" y="390375"/>
                </a:lnTo>
                <a:lnTo>
                  <a:pt x="256829" y="270431"/>
                </a:lnTo>
                <a:lnTo>
                  <a:pt x="347713" y="270431"/>
                </a:lnTo>
                <a:lnTo>
                  <a:pt x="299948" y="243280"/>
                </a:lnTo>
                <a:lnTo>
                  <a:pt x="373632" y="196873"/>
                </a:lnTo>
                <a:lnTo>
                  <a:pt x="464500" y="196873"/>
                </a:lnTo>
                <a:lnTo>
                  <a:pt x="416751" y="169733"/>
                </a:lnTo>
                <a:lnTo>
                  <a:pt x="607238" y="49778"/>
                </a:lnTo>
                <a:lnTo>
                  <a:pt x="698131" y="49778"/>
                </a:lnTo>
                <a:lnTo>
                  <a:pt x="610557" y="0"/>
                </a:lnTo>
                <a:close/>
              </a:path>
              <a:path w="993140" h="742950">
                <a:moveTo>
                  <a:pt x="548885" y="471224"/>
                </a:moveTo>
                <a:lnTo>
                  <a:pt x="540548" y="474393"/>
                </a:lnTo>
                <a:lnTo>
                  <a:pt x="385684" y="571909"/>
                </a:lnTo>
                <a:lnTo>
                  <a:pt x="469970" y="571909"/>
                </a:lnTo>
                <a:lnTo>
                  <a:pt x="564485" y="512392"/>
                </a:lnTo>
                <a:lnTo>
                  <a:pt x="570940" y="506242"/>
                </a:lnTo>
                <a:lnTo>
                  <a:pt x="574415" y="498368"/>
                </a:lnTo>
                <a:lnTo>
                  <a:pt x="574685" y="489765"/>
                </a:lnTo>
                <a:lnTo>
                  <a:pt x="571521" y="481430"/>
                </a:lnTo>
                <a:lnTo>
                  <a:pt x="565370" y="474969"/>
                </a:lnTo>
                <a:lnTo>
                  <a:pt x="557492" y="471492"/>
                </a:lnTo>
                <a:lnTo>
                  <a:pt x="548885" y="471224"/>
                </a:lnTo>
                <a:close/>
              </a:path>
              <a:path w="993140" h="742950">
                <a:moveTo>
                  <a:pt x="464500" y="196873"/>
                </a:moveTo>
                <a:lnTo>
                  <a:pt x="373632" y="196873"/>
                </a:lnTo>
                <a:lnTo>
                  <a:pt x="692984" y="378407"/>
                </a:lnTo>
                <a:lnTo>
                  <a:pt x="665016" y="396008"/>
                </a:lnTo>
                <a:lnTo>
                  <a:pt x="658561" y="402158"/>
                </a:lnTo>
                <a:lnTo>
                  <a:pt x="655086" y="410033"/>
                </a:lnTo>
                <a:lnTo>
                  <a:pt x="654816" y="418636"/>
                </a:lnTo>
                <a:lnTo>
                  <a:pt x="657979" y="426971"/>
                </a:lnTo>
                <a:lnTo>
                  <a:pt x="662252" y="433756"/>
                </a:lnTo>
                <a:lnTo>
                  <a:pt x="669539" y="437473"/>
                </a:lnTo>
                <a:lnTo>
                  <a:pt x="681099" y="437473"/>
                </a:lnTo>
                <a:lnTo>
                  <a:pt x="685235" y="436353"/>
                </a:lnTo>
                <a:lnTo>
                  <a:pt x="714229" y="418091"/>
                </a:lnTo>
                <a:lnTo>
                  <a:pt x="759149" y="418091"/>
                </a:lnTo>
                <a:lnTo>
                  <a:pt x="759055" y="375527"/>
                </a:lnTo>
                <a:lnTo>
                  <a:pt x="747600" y="357790"/>
                </a:lnTo>
                <a:lnTo>
                  <a:pt x="464500" y="196873"/>
                </a:lnTo>
                <a:close/>
              </a:path>
              <a:path w="993140" h="742950">
                <a:moveTo>
                  <a:pt x="698131" y="49778"/>
                </a:moveTo>
                <a:lnTo>
                  <a:pt x="607238" y="49778"/>
                </a:lnTo>
                <a:lnTo>
                  <a:pt x="926589" y="231301"/>
                </a:lnTo>
                <a:lnTo>
                  <a:pt x="792091" y="315990"/>
                </a:lnTo>
                <a:lnTo>
                  <a:pt x="785636" y="322140"/>
                </a:lnTo>
                <a:lnTo>
                  <a:pt x="782160" y="330016"/>
                </a:lnTo>
                <a:lnTo>
                  <a:pt x="781891" y="338622"/>
                </a:lnTo>
                <a:lnTo>
                  <a:pt x="785054" y="346963"/>
                </a:lnTo>
                <a:lnTo>
                  <a:pt x="791204" y="353418"/>
                </a:lnTo>
                <a:lnTo>
                  <a:pt x="799080" y="356893"/>
                </a:lnTo>
                <a:lnTo>
                  <a:pt x="807686" y="357163"/>
                </a:lnTo>
                <a:lnTo>
                  <a:pt x="816027" y="353999"/>
                </a:lnTo>
                <a:lnTo>
                  <a:pt x="988943" y="245112"/>
                </a:lnTo>
                <a:lnTo>
                  <a:pt x="992933" y="237699"/>
                </a:lnTo>
                <a:lnTo>
                  <a:pt x="992566" y="221909"/>
                </a:lnTo>
                <a:lnTo>
                  <a:pt x="988263" y="214695"/>
                </a:lnTo>
                <a:lnTo>
                  <a:pt x="698131" y="4977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693847" y="3521800"/>
            <a:ext cx="210573" cy="1493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912269" y="3682713"/>
            <a:ext cx="574675" cy="252095"/>
          </a:xfrm>
          <a:custGeom>
            <a:avLst/>
            <a:gdLst/>
            <a:ahLst/>
            <a:cxnLst/>
            <a:rect l="l" t="t" r="r" b="b"/>
            <a:pathLst>
              <a:path w="574675" h="252095">
                <a:moveTo>
                  <a:pt x="24938" y="0"/>
                </a:moveTo>
                <a:lnTo>
                  <a:pt x="16354" y="653"/>
                </a:lnTo>
                <a:lnTo>
                  <a:pt x="8642" y="4477"/>
                </a:lnTo>
                <a:lnTo>
                  <a:pt x="2789" y="11204"/>
                </a:lnTo>
                <a:lnTo>
                  <a:pt x="0" y="19676"/>
                </a:lnTo>
                <a:lnTo>
                  <a:pt x="653" y="28261"/>
                </a:lnTo>
                <a:lnTo>
                  <a:pt x="4480" y="35973"/>
                </a:lnTo>
                <a:lnTo>
                  <a:pt x="11208" y="41831"/>
                </a:lnTo>
                <a:lnTo>
                  <a:pt x="378307" y="250495"/>
                </a:lnTo>
                <a:lnTo>
                  <a:pt x="382129" y="251468"/>
                </a:lnTo>
                <a:lnTo>
                  <a:pt x="390118" y="251468"/>
                </a:lnTo>
                <a:lnTo>
                  <a:pt x="394275" y="250306"/>
                </a:lnTo>
                <a:lnTo>
                  <a:pt x="469653" y="202842"/>
                </a:lnTo>
                <a:lnTo>
                  <a:pt x="385364" y="202842"/>
                </a:lnTo>
                <a:lnTo>
                  <a:pt x="33406" y="2785"/>
                </a:lnTo>
                <a:lnTo>
                  <a:pt x="24938" y="0"/>
                </a:lnTo>
                <a:close/>
              </a:path>
              <a:path w="574675" h="252095">
                <a:moveTo>
                  <a:pt x="548565" y="102163"/>
                </a:moveTo>
                <a:lnTo>
                  <a:pt x="540228" y="105326"/>
                </a:lnTo>
                <a:lnTo>
                  <a:pt x="385364" y="202842"/>
                </a:lnTo>
                <a:lnTo>
                  <a:pt x="469653" y="202842"/>
                </a:lnTo>
                <a:lnTo>
                  <a:pt x="564154" y="143336"/>
                </a:lnTo>
                <a:lnTo>
                  <a:pt x="570615" y="137186"/>
                </a:lnTo>
                <a:lnTo>
                  <a:pt x="574094" y="129310"/>
                </a:lnTo>
                <a:lnTo>
                  <a:pt x="574365" y="120704"/>
                </a:lnTo>
                <a:lnTo>
                  <a:pt x="571201" y="112363"/>
                </a:lnTo>
                <a:lnTo>
                  <a:pt x="565050" y="105908"/>
                </a:lnTo>
                <a:lnTo>
                  <a:pt x="557172" y="102432"/>
                </a:lnTo>
                <a:lnTo>
                  <a:pt x="548565" y="10216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693847" y="3611625"/>
            <a:ext cx="210573" cy="1493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912269" y="3772540"/>
            <a:ext cx="574675" cy="252095"/>
          </a:xfrm>
          <a:custGeom>
            <a:avLst/>
            <a:gdLst/>
            <a:ahLst/>
            <a:cxnLst/>
            <a:rect l="l" t="t" r="r" b="b"/>
            <a:pathLst>
              <a:path w="574675" h="252095">
                <a:moveTo>
                  <a:pt x="24938" y="0"/>
                </a:moveTo>
                <a:lnTo>
                  <a:pt x="16354" y="653"/>
                </a:lnTo>
                <a:lnTo>
                  <a:pt x="8642" y="4477"/>
                </a:lnTo>
                <a:lnTo>
                  <a:pt x="2789" y="11204"/>
                </a:lnTo>
                <a:lnTo>
                  <a:pt x="0" y="19676"/>
                </a:lnTo>
                <a:lnTo>
                  <a:pt x="653" y="28261"/>
                </a:lnTo>
                <a:lnTo>
                  <a:pt x="4480" y="35973"/>
                </a:lnTo>
                <a:lnTo>
                  <a:pt x="11208" y="41831"/>
                </a:lnTo>
                <a:lnTo>
                  <a:pt x="378307" y="250495"/>
                </a:lnTo>
                <a:lnTo>
                  <a:pt x="382129" y="251468"/>
                </a:lnTo>
                <a:lnTo>
                  <a:pt x="390118" y="251468"/>
                </a:lnTo>
                <a:lnTo>
                  <a:pt x="394275" y="250306"/>
                </a:lnTo>
                <a:lnTo>
                  <a:pt x="469653" y="202842"/>
                </a:lnTo>
                <a:lnTo>
                  <a:pt x="385364" y="202842"/>
                </a:lnTo>
                <a:lnTo>
                  <a:pt x="33406" y="2785"/>
                </a:lnTo>
                <a:lnTo>
                  <a:pt x="24938" y="0"/>
                </a:lnTo>
                <a:close/>
              </a:path>
              <a:path w="574675" h="252095">
                <a:moveTo>
                  <a:pt x="548565" y="102163"/>
                </a:moveTo>
                <a:lnTo>
                  <a:pt x="540228" y="105326"/>
                </a:lnTo>
                <a:lnTo>
                  <a:pt x="385364" y="202842"/>
                </a:lnTo>
                <a:lnTo>
                  <a:pt x="469653" y="202842"/>
                </a:lnTo>
                <a:lnTo>
                  <a:pt x="564154" y="143336"/>
                </a:lnTo>
                <a:lnTo>
                  <a:pt x="570615" y="137186"/>
                </a:lnTo>
                <a:lnTo>
                  <a:pt x="574094" y="129310"/>
                </a:lnTo>
                <a:lnTo>
                  <a:pt x="574365" y="120704"/>
                </a:lnTo>
                <a:lnTo>
                  <a:pt x="571201" y="112363"/>
                </a:lnTo>
                <a:lnTo>
                  <a:pt x="565050" y="105908"/>
                </a:lnTo>
                <a:lnTo>
                  <a:pt x="557172" y="102432"/>
                </a:lnTo>
                <a:lnTo>
                  <a:pt x="548565" y="10216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1693847" y="3701452"/>
            <a:ext cx="210573" cy="1493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912269" y="3862366"/>
            <a:ext cx="574675" cy="252095"/>
          </a:xfrm>
          <a:custGeom>
            <a:avLst/>
            <a:gdLst/>
            <a:ahLst/>
            <a:cxnLst/>
            <a:rect l="l" t="t" r="r" b="b"/>
            <a:pathLst>
              <a:path w="574675" h="252095">
                <a:moveTo>
                  <a:pt x="24938" y="0"/>
                </a:moveTo>
                <a:lnTo>
                  <a:pt x="16354" y="653"/>
                </a:lnTo>
                <a:lnTo>
                  <a:pt x="8642" y="4477"/>
                </a:lnTo>
                <a:lnTo>
                  <a:pt x="2789" y="11204"/>
                </a:lnTo>
                <a:lnTo>
                  <a:pt x="0" y="19676"/>
                </a:lnTo>
                <a:lnTo>
                  <a:pt x="653" y="28261"/>
                </a:lnTo>
                <a:lnTo>
                  <a:pt x="4480" y="35973"/>
                </a:lnTo>
                <a:lnTo>
                  <a:pt x="11208" y="41831"/>
                </a:lnTo>
                <a:lnTo>
                  <a:pt x="378307" y="250495"/>
                </a:lnTo>
                <a:lnTo>
                  <a:pt x="382129" y="251468"/>
                </a:lnTo>
                <a:lnTo>
                  <a:pt x="390118" y="251468"/>
                </a:lnTo>
                <a:lnTo>
                  <a:pt x="394275" y="250306"/>
                </a:lnTo>
                <a:lnTo>
                  <a:pt x="469653" y="202842"/>
                </a:lnTo>
                <a:lnTo>
                  <a:pt x="385364" y="202842"/>
                </a:lnTo>
                <a:lnTo>
                  <a:pt x="33406" y="2785"/>
                </a:lnTo>
                <a:lnTo>
                  <a:pt x="24938" y="0"/>
                </a:lnTo>
                <a:close/>
              </a:path>
              <a:path w="574675" h="252095">
                <a:moveTo>
                  <a:pt x="548565" y="102163"/>
                </a:moveTo>
                <a:lnTo>
                  <a:pt x="540228" y="105326"/>
                </a:lnTo>
                <a:lnTo>
                  <a:pt x="385364" y="202842"/>
                </a:lnTo>
                <a:lnTo>
                  <a:pt x="469653" y="202842"/>
                </a:lnTo>
                <a:lnTo>
                  <a:pt x="564154" y="143336"/>
                </a:lnTo>
                <a:lnTo>
                  <a:pt x="570615" y="137186"/>
                </a:lnTo>
                <a:lnTo>
                  <a:pt x="574094" y="129310"/>
                </a:lnTo>
                <a:lnTo>
                  <a:pt x="574365" y="120704"/>
                </a:lnTo>
                <a:lnTo>
                  <a:pt x="571201" y="112363"/>
                </a:lnTo>
                <a:lnTo>
                  <a:pt x="565050" y="105908"/>
                </a:lnTo>
                <a:lnTo>
                  <a:pt x="557172" y="102432"/>
                </a:lnTo>
                <a:lnTo>
                  <a:pt x="548565" y="10216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454260" y="5417719"/>
            <a:ext cx="5527040" cy="3197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796414">
              <a:lnSpc>
                <a:spcPct val="107800"/>
              </a:lnSpc>
              <a:spcBef>
                <a:spcPts val="100"/>
              </a:spcBef>
            </a:pPr>
            <a:r>
              <a:rPr sz="3250" b="1" spc="20" dirty="0">
                <a:solidFill>
                  <a:srgbClr val="FFFFFF"/>
                </a:solidFill>
                <a:latin typeface="Arial"/>
                <a:cs typeface="Arial"/>
              </a:rPr>
              <a:t>Кошти </a:t>
            </a:r>
            <a:r>
              <a:rPr sz="3250" b="1" spc="30" dirty="0">
                <a:solidFill>
                  <a:srgbClr val="FFFFFF"/>
                </a:solidFill>
                <a:latin typeface="Arial"/>
                <a:cs typeface="Arial"/>
              </a:rPr>
              <a:t>статутного  </a:t>
            </a:r>
            <a:r>
              <a:rPr sz="3250" b="1" spc="20" dirty="0">
                <a:solidFill>
                  <a:srgbClr val="FFFFFF"/>
                </a:solidFill>
                <a:latin typeface="Arial"/>
                <a:cs typeface="Arial"/>
              </a:rPr>
              <a:t>капіталу</a:t>
            </a:r>
            <a:r>
              <a:rPr sz="325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50" b="1" spc="30" dirty="0">
                <a:solidFill>
                  <a:srgbClr val="FFFFFF"/>
                </a:solidFill>
                <a:latin typeface="Arial"/>
                <a:cs typeface="Arial"/>
              </a:rPr>
              <a:t>Фонду</a:t>
            </a:r>
            <a:endParaRPr sz="32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450">
              <a:latin typeface="Times New Roman"/>
              <a:cs typeface="Times New Roman"/>
            </a:endParaRPr>
          </a:p>
          <a:p>
            <a:pPr marL="12700" marR="5080">
              <a:lnSpc>
                <a:spcPct val="107800"/>
              </a:lnSpc>
            </a:pPr>
            <a:r>
              <a:rPr sz="3250" b="1" spc="25" dirty="0">
                <a:solidFill>
                  <a:srgbClr val="FFFFFF"/>
                </a:solidFill>
                <a:latin typeface="Arial"/>
                <a:cs typeface="Arial"/>
              </a:rPr>
              <a:t>Кошти, </a:t>
            </a:r>
            <a:r>
              <a:rPr sz="3250" b="1" spc="-10" dirty="0">
                <a:solidFill>
                  <a:srgbClr val="FFFFFF"/>
                </a:solidFill>
                <a:latin typeface="Arial"/>
                <a:cs typeface="Arial"/>
              </a:rPr>
              <a:t>що </a:t>
            </a:r>
            <a:r>
              <a:rPr sz="3250" b="1" spc="15" dirty="0">
                <a:solidFill>
                  <a:srgbClr val="FFFFFF"/>
                </a:solidFill>
                <a:latin typeface="Arial"/>
                <a:cs typeface="Arial"/>
              </a:rPr>
              <a:t>надходять  </a:t>
            </a:r>
            <a:r>
              <a:rPr sz="3250" b="1" spc="25" dirty="0">
                <a:solidFill>
                  <a:srgbClr val="FFFFFF"/>
                </a:solidFill>
                <a:latin typeface="Arial"/>
                <a:cs typeface="Arial"/>
              </a:rPr>
              <a:t>Бенефіціарам </a:t>
            </a:r>
            <a:r>
              <a:rPr sz="3250" b="1" spc="20" dirty="0">
                <a:solidFill>
                  <a:srgbClr val="FFFFFF"/>
                </a:solidFill>
                <a:latin typeface="Arial"/>
                <a:cs typeface="Arial"/>
              </a:rPr>
              <a:t>від</a:t>
            </a:r>
            <a:r>
              <a:rPr sz="325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50" b="1" spc="35" dirty="0">
                <a:solidFill>
                  <a:srgbClr val="FFFFFF"/>
                </a:solidFill>
                <a:latin typeface="Arial"/>
                <a:cs typeface="Arial"/>
              </a:rPr>
              <a:t>Донорів</a:t>
            </a:r>
            <a:endParaRPr sz="32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663755" y="5353317"/>
            <a:ext cx="3264535" cy="37014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43865">
              <a:lnSpc>
                <a:spcPct val="107800"/>
              </a:lnSpc>
              <a:spcBef>
                <a:spcPts val="100"/>
              </a:spcBef>
            </a:pPr>
            <a:r>
              <a:rPr sz="3250" b="1" spc="25" dirty="0">
                <a:solidFill>
                  <a:srgbClr val="FFFFFF"/>
                </a:solidFill>
                <a:latin typeface="Arial"/>
                <a:cs typeface="Arial"/>
              </a:rPr>
              <a:t>Власні</a:t>
            </a:r>
            <a:r>
              <a:rPr sz="325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50" b="1" spc="20" dirty="0">
                <a:solidFill>
                  <a:srgbClr val="FFFFFF"/>
                </a:solidFill>
                <a:latin typeface="Arial"/>
                <a:cs typeface="Arial"/>
              </a:rPr>
              <a:t>кошти  </a:t>
            </a:r>
            <a:r>
              <a:rPr sz="3250" b="1" spc="30" dirty="0">
                <a:solidFill>
                  <a:srgbClr val="FFFFFF"/>
                </a:solidFill>
                <a:latin typeface="Arial"/>
                <a:cs typeface="Arial"/>
              </a:rPr>
              <a:t>Бенефіціарів</a:t>
            </a:r>
            <a:endParaRPr sz="3250">
              <a:latin typeface="Arial"/>
              <a:cs typeface="Arial"/>
            </a:endParaRPr>
          </a:p>
          <a:p>
            <a:pPr marL="12700" marR="5080">
              <a:lnSpc>
                <a:spcPct val="257799"/>
              </a:lnSpc>
              <a:spcBef>
                <a:spcPts val="425"/>
              </a:spcBef>
            </a:pPr>
            <a:r>
              <a:rPr sz="3250" b="1" spc="25" dirty="0">
                <a:solidFill>
                  <a:srgbClr val="FFFFFF"/>
                </a:solidFill>
                <a:latin typeface="Arial"/>
                <a:cs typeface="Arial"/>
              </a:rPr>
              <a:t>Кредитні</a:t>
            </a:r>
            <a:r>
              <a:rPr sz="325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50" b="1" spc="20" dirty="0">
                <a:solidFill>
                  <a:srgbClr val="FFFFFF"/>
                </a:solidFill>
                <a:latin typeface="Arial"/>
                <a:cs typeface="Arial"/>
              </a:rPr>
              <a:t>кошти  Інші</a:t>
            </a:r>
            <a:r>
              <a:rPr sz="325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50" b="1" spc="20" dirty="0">
                <a:solidFill>
                  <a:srgbClr val="FFFFFF"/>
                </a:solidFill>
                <a:latin typeface="Arial"/>
                <a:cs typeface="Arial"/>
              </a:rPr>
              <a:t>джерела</a:t>
            </a:r>
            <a:endParaRPr sz="32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92300" y="1464952"/>
            <a:ext cx="12489150" cy="7739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110" dirty="0">
                <a:latin typeface="Museo Cyrl 500" panose="02000000000000000000" pitchFamily="50" charset="-52"/>
              </a:rPr>
              <a:t>Обмеження </a:t>
            </a:r>
            <a:r>
              <a:rPr spc="275" dirty="0">
                <a:latin typeface="Museo Cyrl 500" panose="02000000000000000000" pitchFamily="50" charset="-52"/>
              </a:rPr>
              <a:t>при </a:t>
            </a:r>
            <a:r>
              <a:rPr spc="130" dirty="0">
                <a:latin typeface="Museo Cyrl 500" panose="02000000000000000000" pitchFamily="50" charset="-52"/>
              </a:rPr>
              <a:t>відшкодуванні</a:t>
            </a:r>
            <a:r>
              <a:rPr spc="-550" dirty="0">
                <a:latin typeface="Museo Cyrl 500" panose="02000000000000000000" pitchFamily="50" charset="-52"/>
              </a:rPr>
              <a:t> </a:t>
            </a:r>
            <a:r>
              <a:rPr spc="165" dirty="0">
                <a:latin typeface="Museo Cyrl 500" panose="02000000000000000000" pitchFamily="50" charset="-52"/>
              </a:rPr>
              <a:t>витрат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63137" y="3529567"/>
            <a:ext cx="5681980" cy="8464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600" spc="55" dirty="0">
                <a:latin typeface="Arial"/>
                <a:cs typeface="Arial"/>
              </a:rPr>
              <a:t>Не </a:t>
            </a:r>
            <a:r>
              <a:rPr sz="2600" spc="80" dirty="0">
                <a:latin typeface="Arial"/>
                <a:cs typeface="Arial"/>
              </a:rPr>
              <a:t>допускається</a:t>
            </a:r>
            <a:r>
              <a:rPr sz="2600" spc="215" dirty="0">
                <a:latin typeface="Arial"/>
                <a:cs typeface="Arial"/>
              </a:rPr>
              <a:t> </a:t>
            </a:r>
            <a:r>
              <a:rPr sz="2600" spc="70" dirty="0">
                <a:latin typeface="Arial"/>
                <a:cs typeface="Arial"/>
              </a:rPr>
              <a:t>повторне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2600" spc="70" dirty="0">
                <a:latin typeface="Arial"/>
                <a:cs typeface="Arial"/>
              </a:rPr>
              <a:t>відшкодування </a:t>
            </a:r>
            <a:r>
              <a:rPr sz="2600" spc="75" dirty="0">
                <a:latin typeface="Arial"/>
                <a:cs typeface="Arial"/>
              </a:rPr>
              <a:t>Прийнятних</a:t>
            </a:r>
            <a:r>
              <a:rPr sz="2600" spc="240" dirty="0">
                <a:latin typeface="Arial"/>
                <a:cs typeface="Arial"/>
              </a:rPr>
              <a:t> </a:t>
            </a:r>
            <a:r>
              <a:rPr sz="2600" spc="60" dirty="0">
                <a:latin typeface="Arial"/>
                <a:cs typeface="Arial"/>
              </a:rPr>
              <a:t>витрат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63137" y="5592332"/>
            <a:ext cx="5775325" cy="25222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ts val="3300"/>
              </a:lnSpc>
              <a:spcBef>
                <a:spcPts val="95"/>
              </a:spcBef>
            </a:pPr>
            <a:r>
              <a:rPr sz="2600" spc="-15" dirty="0">
                <a:latin typeface="Arial"/>
                <a:cs typeface="Arial"/>
              </a:rPr>
              <a:t>Не </a:t>
            </a:r>
            <a:r>
              <a:rPr sz="2600" spc="-45" dirty="0">
                <a:latin typeface="Arial"/>
                <a:cs typeface="Arial"/>
              </a:rPr>
              <a:t>допускається </a:t>
            </a:r>
            <a:r>
              <a:rPr sz="2600" spc="-50" dirty="0">
                <a:latin typeface="Arial"/>
                <a:cs typeface="Arial"/>
              </a:rPr>
              <a:t>отримання </a:t>
            </a:r>
            <a:r>
              <a:rPr sz="2600" spc="-45" dirty="0">
                <a:latin typeface="Arial"/>
                <a:cs typeface="Arial"/>
              </a:rPr>
              <a:t>Прибутку  Бенефіціаром, </a:t>
            </a:r>
            <a:r>
              <a:rPr sz="2600" spc="20" dirty="0">
                <a:latin typeface="Arial"/>
                <a:cs typeface="Arial"/>
              </a:rPr>
              <a:t>а саме </a:t>
            </a:r>
            <a:r>
              <a:rPr sz="2600" spc="10" dirty="0">
                <a:latin typeface="Arial"/>
                <a:cs typeface="Arial"/>
              </a:rPr>
              <a:t>отримання  </a:t>
            </a:r>
            <a:r>
              <a:rPr sz="2600" spc="15" dirty="0">
                <a:latin typeface="Arial"/>
                <a:cs typeface="Arial"/>
              </a:rPr>
              <a:t>Бенефеціаром сумарно </a:t>
            </a:r>
            <a:r>
              <a:rPr sz="2600" spc="-5" dirty="0">
                <a:latin typeface="Arial"/>
                <a:cs typeface="Arial"/>
              </a:rPr>
              <a:t>Гранту </a:t>
            </a:r>
            <a:r>
              <a:rPr sz="2600" dirty="0">
                <a:latin typeface="Arial"/>
                <a:cs typeface="Arial"/>
              </a:rPr>
              <a:t>та  </a:t>
            </a:r>
            <a:r>
              <a:rPr sz="2600" spc="15" dirty="0">
                <a:latin typeface="Arial"/>
                <a:cs typeface="Arial"/>
              </a:rPr>
              <a:t>Іншої </a:t>
            </a:r>
            <a:r>
              <a:rPr sz="2600" spc="20" dirty="0">
                <a:latin typeface="Arial"/>
                <a:cs typeface="Arial"/>
              </a:rPr>
              <a:t>допомоги </a:t>
            </a:r>
            <a:r>
              <a:rPr sz="2600" spc="15" dirty="0">
                <a:latin typeface="Arial"/>
                <a:cs typeface="Arial"/>
              </a:rPr>
              <a:t>на </a:t>
            </a:r>
            <a:r>
              <a:rPr sz="2600" spc="10" dirty="0">
                <a:latin typeface="Arial"/>
                <a:cs typeface="Arial"/>
              </a:rPr>
              <a:t>відшкодування  </a:t>
            </a:r>
            <a:r>
              <a:rPr sz="2600" spc="20" dirty="0">
                <a:latin typeface="Arial"/>
                <a:cs typeface="Arial"/>
              </a:rPr>
              <a:t>Прийнятних </a:t>
            </a:r>
            <a:r>
              <a:rPr sz="2600" spc="10" dirty="0">
                <a:latin typeface="Arial"/>
                <a:cs typeface="Arial"/>
              </a:rPr>
              <a:t>Витрат</a:t>
            </a:r>
            <a:r>
              <a:rPr sz="2600" spc="740" dirty="0">
                <a:latin typeface="Arial"/>
                <a:cs typeface="Arial"/>
              </a:rPr>
              <a:t> </a:t>
            </a:r>
            <a:r>
              <a:rPr sz="2600" spc="15" dirty="0">
                <a:latin typeface="Arial"/>
                <a:cs typeface="Arial"/>
              </a:rPr>
              <a:t>у </a:t>
            </a:r>
            <a:r>
              <a:rPr sz="2600" spc="5" dirty="0">
                <a:latin typeface="Arial"/>
                <a:cs typeface="Arial"/>
              </a:rPr>
              <a:t>розмірі, </a:t>
            </a:r>
            <a:r>
              <a:rPr sz="2600" spc="10" dirty="0">
                <a:latin typeface="Arial"/>
                <a:cs typeface="Arial"/>
              </a:rPr>
              <a:t>що  </a:t>
            </a:r>
            <a:r>
              <a:rPr sz="2600" spc="20" dirty="0">
                <a:latin typeface="Arial"/>
                <a:cs typeface="Arial"/>
              </a:rPr>
              <a:t>перевищує</a:t>
            </a:r>
            <a:r>
              <a:rPr sz="2600" spc="-295" dirty="0">
                <a:latin typeface="Arial"/>
                <a:cs typeface="Arial"/>
              </a:rPr>
              <a:t> </a:t>
            </a:r>
            <a:r>
              <a:rPr sz="2600" spc="15" dirty="0">
                <a:latin typeface="Arial"/>
                <a:cs typeface="Arial"/>
              </a:rPr>
              <a:t>100</a:t>
            </a:r>
            <a:r>
              <a:rPr sz="2600" spc="-300" dirty="0">
                <a:latin typeface="Arial"/>
                <a:cs typeface="Arial"/>
              </a:rPr>
              <a:t> </a:t>
            </a:r>
            <a:r>
              <a:rPr sz="2600" spc="30" dirty="0">
                <a:latin typeface="Arial"/>
                <a:cs typeface="Arial"/>
              </a:rPr>
              <a:t>%</a:t>
            </a:r>
            <a:r>
              <a:rPr sz="2600" spc="-290" dirty="0">
                <a:latin typeface="Arial"/>
                <a:cs typeface="Arial"/>
              </a:rPr>
              <a:t> </a:t>
            </a:r>
            <a:r>
              <a:rPr sz="2600" spc="20" dirty="0">
                <a:latin typeface="Arial"/>
                <a:cs typeface="Arial"/>
              </a:rPr>
              <a:t>Прийнятних</a:t>
            </a:r>
            <a:r>
              <a:rPr sz="2600" spc="-295" dirty="0">
                <a:latin typeface="Arial"/>
                <a:cs typeface="Arial"/>
              </a:rPr>
              <a:t> </a:t>
            </a:r>
            <a:r>
              <a:rPr sz="2600" spc="10" dirty="0">
                <a:latin typeface="Arial"/>
                <a:cs typeface="Arial"/>
              </a:rPr>
              <a:t>Витрат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91012" y="8105344"/>
            <a:ext cx="1546225" cy="8464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7640" marR="5080" indent="-155575">
              <a:lnSpc>
                <a:spcPts val="3300"/>
              </a:lnSpc>
              <a:spcBef>
                <a:spcPts val="95"/>
              </a:spcBef>
            </a:pPr>
            <a:r>
              <a:rPr sz="2600" spc="20" dirty="0">
                <a:latin typeface="Arial"/>
                <a:cs typeface="Arial"/>
              </a:rPr>
              <a:t>про</a:t>
            </a:r>
            <a:r>
              <a:rPr sz="2600" spc="-10" dirty="0">
                <a:latin typeface="Arial"/>
                <a:cs typeface="Arial"/>
              </a:rPr>
              <a:t>ц</a:t>
            </a:r>
            <a:r>
              <a:rPr sz="2600" spc="10" dirty="0">
                <a:latin typeface="Arial"/>
                <a:cs typeface="Arial"/>
              </a:rPr>
              <a:t>ентів  </a:t>
            </a:r>
            <a:r>
              <a:rPr sz="2600" spc="20" dirty="0">
                <a:latin typeface="Arial"/>
                <a:cs typeface="Arial"/>
              </a:rPr>
              <a:t>пл</a:t>
            </a:r>
            <a:r>
              <a:rPr sz="2600" spc="-40" dirty="0">
                <a:latin typeface="Arial"/>
                <a:cs typeface="Arial"/>
              </a:rPr>
              <a:t>а</a:t>
            </a:r>
            <a:r>
              <a:rPr sz="2600" spc="-15" dirty="0">
                <a:latin typeface="Arial"/>
                <a:cs typeface="Arial"/>
              </a:rPr>
              <a:t>те</a:t>
            </a:r>
            <a:r>
              <a:rPr sz="2600" spc="15" dirty="0">
                <a:latin typeface="Arial"/>
                <a:cs typeface="Arial"/>
              </a:rPr>
              <a:t>жів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63137" y="8105344"/>
            <a:ext cx="3890645" cy="12655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ts val="3300"/>
              </a:lnSpc>
              <a:spcBef>
                <a:spcPts val="95"/>
              </a:spcBef>
              <a:tabLst>
                <a:tab pos="866140" algn="l"/>
                <a:tab pos="1340485" algn="l"/>
                <a:tab pos="2268220" algn="l"/>
              </a:tabLst>
            </a:pPr>
            <a:r>
              <a:rPr sz="2600" spc="15" dirty="0">
                <a:latin typeface="Arial"/>
                <a:cs typeface="Arial"/>
              </a:rPr>
              <a:t>(крім		</a:t>
            </a:r>
            <a:r>
              <a:rPr sz="2600" spc="10" dirty="0">
                <a:latin typeface="Arial"/>
                <a:cs typeface="Arial"/>
              </a:rPr>
              <a:t>відшкодування  </a:t>
            </a:r>
            <a:r>
              <a:rPr sz="2600" spc="-15" dirty="0">
                <a:latin typeface="Arial"/>
                <a:cs typeface="Arial"/>
              </a:rPr>
              <a:t>т</a:t>
            </a:r>
            <a:r>
              <a:rPr sz="2600" spc="20" dirty="0">
                <a:latin typeface="Arial"/>
                <a:cs typeface="Arial"/>
              </a:rPr>
              <a:t>а</a:t>
            </a:r>
            <a:r>
              <a:rPr sz="2600" dirty="0">
                <a:latin typeface="Arial"/>
                <a:cs typeface="Arial"/>
              </a:rPr>
              <a:t>	</a:t>
            </a:r>
            <a:r>
              <a:rPr sz="2600" spc="5" dirty="0">
                <a:latin typeface="Arial"/>
                <a:cs typeface="Arial"/>
              </a:rPr>
              <a:t>ін</a:t>
            </a:r>
            <a:r>
              <a:rPr sz="2600" spc="20" dirty="0">
                <a:latin typeface="Arial"/>
                <a:cs typeface="Arial"/>
              </a:rPr>
              <a:t>ших</a:t>
            </a:r>
            <a:r>
              <a:rPr sz="2600" dirty="0">
                <a:latin typeface="Arial"/>
                <a:cs typeface="Arial"/>
              </a:rPr>
              <a:t>	</a:t>
            </a:r>
            <a:r>
              <a:rPr sz="2600" spc="40" dirty="0">
                <a:latin typeface="Arial"/>
                <a:cs typeface="Arial"/>
              </a:rPr>
              <a:t>к</a:t>
            </a:r>
            <a:r>
              <a:rPr sz="2600" spc="10" dirty="0">
                <a:latin typeface="Arial"/>
                <a:cs typeface="Arial"/>
              </a:rPr>
              <a:t>омісійних  за</a:t>
            </a:r>
            <a:endParaRPr sz="2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59333" y="8943016"/>
            <a:ext cx="4874260" cy="4279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04745" algn="l"/>
              </a:tabLst>
            </a:pPr>
            <a:r>
              <a:rPr sz="2600" spc="10" dirty="0">
                <a:latin typeface="Arial"/>
                <a:cs typeface="Arial"/>
              </a:rPr>
              <a:t>кредитними	зобов’язаннями</a:t>
            </a:r>
            <a:endParaRPr sz="2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63137" y="9361851"/>
            <a:ext cx="3642995" cy="4279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600" spc="15" dirty="0">
                <a:latin typeface="Arial"/>
                <a:cs typeface="Arial"/>
              </a:rPr>
              <a:t>Заявника/Бенефіціара)</a:t>
            </a:r>
            <a:endParaRPr sz="26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43815" algn="just">
              <a:lnSpc>
                <a:spcPts val="3300"/>
              </a:lnSpc>
              <a:spcBef>
                <a:spcPts val="95"/>
              </a:spcBef>
            </a:pPr>
            <a:r>
              <a:rPr spc="10" dirty="0"/>
              <a:t>Якщо </a:t>
            </a:r>
            <a:r>
              <a:rPr spc="20" dirty="0"/>
              <a:t>Проектна </a:t>
            </a:r>
            <a:r>
              <a:rPr spc="10" dirty="0"/>
              <a:t>документація </a:t>
            </a:r>
            <a:r>
              <a:rPr spc="15" dirty="0"/>
              <a:t>містить</a:t>
            </a:r>
            <a:r>
              <a:rPr spc="-140" dirty="0"/>
              <a:t> </a:t>
            </a:r>
            <a:r>
              <a:rPr spc="10" dirty="0"/>
              <a:t>окремі  </a:t>
            </a:r>
            <a:r>
              <a:rPr dirty="0"/>
              <a:t>розділи, </a:t>
            </a:r>
            <a:r>
              <a:rPr spc="20" dirty="0"/>
              <a:t>в </a:t>
            </a:r>
            <a:r>
              <a:rPr spc="15" dirty="0"/>
              <a:t>яких </a:t>
            </a:r>
            <a:r>
              <a:rPr spc="10" dirty="0"/>
              <a:t>визначені </a:t>
            </a:r>
            <a:r>
              <a:rPr dirty="0"/>
              <a:t>заходи </a:t>
            </a:r>
            <a:r>
              <a:rPr spc="-10" dirty="0"/>
              <a:t>(будівельні  </a:t>
            </a:r>
            <a:r>
              <a:rPr spc="5" dirty="0"/>
              <a:t>роботи,</a:t>
            </a:r>
            <a:r>
              <a:rPr spc="-280" dirty="0"/>
              <a:t> </a:t>
            </a:r>
            <a:r>
              <a:rPr spc="5" dirty="0"/>
              <a:t>матеріали),</a:t>
            </a:r>
            <a:r>
              <a:rPr spc="-275" dirty="0"/>
              <a:t> </a:t>
            </a:r>
            <a:r>
              <a:rPr spc="15" dirty="0"/>
              <a:t>які</a:t>
            </a:r>
            <a:r>
              <a:rPr spc="-275" dirty="0"/>
              <a:t> </a:t>
            </a:r>
            <a:r>
              <a:rPr spc="10" dirty="0"/>
              <a:t>згідно</a:t>
            </a:r>
            <a:r>
              <a:rPr spc="-275" dirty="0"/>
              <a:t> </a:t>
            </a:r>
            <a:r>
              <a:rPr spc="15" dirty="0"/>
              <a:t>з</a:t>
            </a:r>
            <a:r>
              <a:rPr spc="-280" dirty="0"/>
              <a:t> </a:t>
            </a:r>
            <a:r>
              <a:rPr spc="10" dirty="0"/>
              <a:t>Додатком</a:t>
            </a:r>
            <a:r>
              <a:rPr spc="-275" dirty="0"/>
              <a:t> </a:t>
            </a:r>
            <a:r>
              <a:rPr spc="20" dirty="0"/>
              <a:t>2</a:t>
            </a:r>
            <a:r>
              <a:rPr spc="-275" dirty="0"/>
              <a:t> </a:t>
            </a:r>
            <a:r>
              <a:rPr spc="15" dirty="0"/>
              <a:t>до  цієї</a:t>
            </a:r>
            <a:r>
              <a:rPr spc="-114" dirty="0"/>
              <a:t> </a:t>
            </a:r>
            <a:r>
              <a:rPr spc="20" dirty="0"/>
              <a:t>Програми</a:t>
            </a:r>
            <a:r>
              <a:rPr spc="-114" dirty="0"/>
              <a:t> </a:t>
            </a:r>
            <a:r>
              <a:rPr spc="15" dirty="0"/>
              <a:t>не</a:t>
            </a:r>
            <a:r>
              <a:rPr spc="-114" dirty="0"/>
              <a:t> </a:t>
            </a:r>
            <a:r>
              <a:rPr spc="10" dirty="0"/>
              <a:t>відносяться</a:t>
            </a:r>
            <a:r>
              <a:rPr spc="-114" dirty="0"/>
              <a:t> </a:t>
            </a:r>
            <a:r>
              <a:rPr spc="15" dirty="0"/>
              <a:t>до</a:t>
            </a:r>
            <a:r>
              <a:rPr spc="-114" dirty="0"/>
              <a:t> </a:t>
            </a:r>
            <a:r>
              <a:rPr spc="20" dirty="0"/>
              <a:t>Прийнятних  </a:t>
            </a:r>
            <a:r>
              <a:rPr spc="5" dirty="0"/>
              <a:t>Заходів, витрати </a:t>
            </a:r>
            <a:r>
              <a:rPr spc="15" dirty="0"/>
              <a:t>на розробку </a:t>
            </a:r>
            <a:r>
              <a:rPr spc="20" dirty="0"/>
              <a:t>проектної  </a:t>
            </a:r>
            <a:r>
              <a:rPr spc="10" dirty="0"/>
              <a:t>документації </a:t>
            </a:r>
            <a:r>
              <a:rPr spc="15" dirty="0"/>
              <a:t>не </a:t>
            </a:r>
            <a:r>
              <a:rPr spc="10" dirty="0"/>
              <a:t>вважаються </a:t>
            </a:r>
            <a:r>
              <a:rPr spc="20" dirty="0"/>
              <a:t>Прийнятними  </a:t>
            </a:r>
            <a:r>
              <a:rPr spc="10" dirty="0"/>
              <a:t>Витратами </a:t>
            </a:r>
            <a:r>
              <a:rPr spc="5" dirty="0"/>
              <a:t>(детальніше </a:t>
            </a:r>
            <a:r>
              <a:rPr spc="20" dirty="0"/>
              <a:t>– </a:t>
            </a:r>
            <a:r>
              <a:rPr spc="15" dirty="0"/>
              <a:t>у </a:t>
            </a:r>
            <a:r>
              <a:rPr spc="5" dirty="0"/>
              <a:t>додатках  </a:t>
            </a:r>
            <a:r>
              <a:rPr spc="15" dirty="0"/>
              <a:t>до</a:t>
            </a:r>
            <a:r>
              <a:rPr dirty="0"/>
              <a:t> </a:t>
            </a:r>
            <a:r>
              <a:rPr spc="20" dirty="0"/>
              <a:t>Програми)</a:t>
            </a:r>
          </a:p>
          <a:p>
            <a:pPr>
              <a:lnSpc>
                <a:spcPct val="100000"/>
              </a:lnSpc>
            </a:pPr>
            <a:endParaRPr sz="2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5700"/>
              </a:lnSpc>
            </a:pPr>
            <a:r>
              <a:rPr spc="10" dirty="0"/>
              <a:t>Додаткові </a:t>
            </a:r>
            <a:r>
              <a:rPr spc="5" dirty="0"/>
              <a:t>витрати </a:t>
            </a:r>
            <a:r>
              <a:rPr spc="15" dirty="0"/>
              <a:t>Бенефіціара з усунення  </a:t>
            </a:r>
            <a:r>
              <a:rPr spc="20" dirty="0"/>
              <a:t>Дефектів </a:t>
            </a:r>
            <a:r>
              <a:rPr spc="15" dirty="0"/>
              <a:t>не </a:t>
            </a:r>
            <a:r>
              <a:rPr spc="10" dirty="0"/>
              <a:t>вважаються  </a:t>
            </a:r>
            <a:r>
              <a:rPr spc="20" dirty="0"/>
              <a:t>частиною  Прийнятних </a:t>
            </a:r>
            <a:r>
              <a:rPr spc="-35" dirty="0"/>
              <a:t>витрат, </a:t>
            </a:r>
            <a:r>
              <a:rPr spc="10" dirty="0"/>
              <a:t>визначених </a:t>
            </a:r>
            <a:r>
              <a:rPr spc="20" dirty="0"/>
              <a:t>Програмою,  </a:t>
            </a:r>
            <a:r>
              <a:rPr dirty="0"/>
              <a:t>та </a:t>
            </a:r>
            <a:r>
              <a:rPr spc="15" dirty="0"/>
              <a:t>не </a:t>
            </a:r>
            <a:r>
              <a:rPr spc="5" dirty="0"/>
              <a:t>підлягають </a:t>
            </a:r>
            <a:r>
              <a:rPr spc="20" dirty="0"/>
              <a:t>частковому </a:t>
            </a:r>
            <a:r>
              <a:rPr spc="10" dirty="0"/>
              <a:t>відшкодуванню  </a:t>
            </a:r>
            <a:r>
              <a:rPr spc="15" dirty="0"/>
              <a:t>за</a:t>
            </a:r>
            <a:r>
              <a:rPr dirty="0"/>
              <a:t> </a:t>
            </a:r>
            <a:r>
              <a:rPr spc="20" dirty="0"/>
              <a:t>Програмою</a:t>
            </a:r>
          </a:p>
        </p:txBody>
      </p:sp>
      <p:sp>
        <p:nvSpPr>
          <p:cNvPr id="10" name="object 10"/>
          <p:cNvSpPr/>
          <p:nvPr/>
        </p:nvSpPr>
        <p:spPr>
          <a:xfrm>
            <a:off x="1005203" y="5696158"/>
            <a:ext cx="1325880" cy="1325880"/>
          </a:xfrm>
          <a:custGeom>
            <a:avLst/>
            <a:gdLst/>
            <a:ahLst/>
            <a:cxnLst/>
            <a:rect l="l" t="t" r="r" b="b"/>
            <a:pathLst>
              <a:path w="1325880" h="1325879">
                <a:moveTo>
                  <a:pt x="662943" y="0"/>
                </a:moveTo>
                <a:lnTo>
                  <a:pt x="615598" y="1664"/>
                </a:lnTo>
                <a:lnTo>
                  <a:pt x="569151" y="6583"/>
                </a:lnTo>
                <a:lnTo>
                  <a:pt x="523716" y="14644"/>
                </a:lnTo>
                <a:lnTo>
                  <a:pt x="479403" y="25734"/>
                </a:lnTo>
                <a:lnTo>
                  <a:pt x="436325" y="39743"/>
                </a:lnTo>
                <a:lnTo>
                  <a:pt x="394594" y="56557"/>
                </a:lnTo>
                <a:lnTo>
                  <a:pt x="354323" y="76064"/>
                </a:lnTo>
                <a:lnTo>
                  <a:pt x="315623" y="98153"/>
                </a:lnTo>
                <a:lnTo>
                  <a:pt x="278607" y="122711"/>
                </a:lnTo>
                <a:lnTo>
                  <a:pt x="243387" y="149625"/>
                </a:lnTo>
                <a:lnTo>
                  <a:pt x="210076" y="178784"/>
                </a:lnTo>
                <a:lnTo>
                  <a:pt x="178784" y="210076"/>
                </a:lnTo>
                <a:lnTo>
                  <a:pt x="149625" y="243387"/>
                </a:lnTo>
                <a:lnTo>
                  <a:pt x="122711" y="278607"/>
                </a:lnTo>
                <a:lnTo>
                  <a:pt x="98153" y="315623"/>
                </a:lnTo>
                <a:lnTo>
                  <a:pt x="76064" y="354323"/>
                </a:lnTo>
                <a:lnTo>
                  <a:pt x="56557" y="394594"/>
                </a:lnTo>
                <a:lnTo>
                  <a:pt x="39743" y="436325"/>
                </a:lnTo>
                <a:lnTo>
                  <a:pt x="25734" y="479403"/>
                </a:lnTo>
                <a:lnTo>
                  <a:pt x="14644" y="523716"/>
                </a:lnTo>
                <a:lnTo>
                  <a:pt x="6583" y="569151"/>
                </a:lnTo>
                <a:lnTo>
                  <a:pt x="1664" y="615598"/>
                </a:lnTo>
                <a:lnTo>
                  <a:pt x="0" y="662943"/>
                </a:lnTo>
                <a:lnTo>
                  <a:pt x="1664" y="710288"/>
                </a:lnTo>
                <a:lnTo>
                  <a:pt x="6583" y="756734"/>
                </a:lnTo>
                <a:lnTo>
                  <a:pt x="14644" y="802170"/>
                </a:lnTo>
                <a:lnTo>
                  <a:pt x="25734" y="846483"/>
                </a:lnTo>
                <a:lnTo>
                  <a:pt x="39743" y="889561"/>
                </a:lnTo>
                <a:lnTo>
                  <a:pt x="56557" y="931291"/>
                </a:lnTo>
                <a:lnTo>
                  <a:pt x="76064" y="971562"/>
                </a:lnTo>
                <a:lnTo>
                  <a:pt x="98153" y="1010262"/>
                </a:lnTo>
                <a:lnTo>
                  <a:pt x="122711" y="1047278"/>
                </a:lnTo>
                <a:lnTo>
                  <a:pt x="149625" y="1082498"/>
                </a:lnTo>
                <a:lnTo>
                  <a:pt x="178784" y="1115810"/>
                </a:lnTo>
                <a:lnTo>
                  <a:pt x="210076" y="1147101"/>
                </a:lnTo>
                <a:lnTo>
                  <a:pt x="243387" y="1176260"/>
                </a:lnTo>
                <a:lnTo>
                  <a:pt x="278607" y="1203175"/>
                </a:lnTo>
                <a:lnTo>
                  <a:pt x="315623" y="1227732"/>
                </a:lnTo>
                <a:lnTo>
                  <a:pt x="354323" y="1249821"/>
                </a:lnTo>
                <a:lnTo>
                  <a:pt x="394594" y="1269328"/>
                </a:lnTo>
                <a:lnTo>
                  <a:pt x="436325" y="1286142"/>
                </a:lnTo>
                <a:lnTo>
                  <a:pt x="479403" y="1300151"/>
                </a:lnTo>
                <a:lnTo>
                  <a:pt x="523716" y="1311242"/>
                </a:lnTo>
                <a:lnTo>
                  <a:pt x="569151" y="1319303"/>
                </a:lnTo>
                <a:lnTo>
                  <a:pt x="615598" y="1324221"/>
                </a:lnTo>
                <a:lnTo>
                  <a:pt x="662943" y="1325886"/>
                </a:lnTo>
                <a:lnTo>
                  <a:pt x="719330" y="1323367"/>
                </a:lnTo>
                <a:lnTo>
                  <a:pt x="773211" y="1316041"/>
                </a:lnTo>
                <a:lnTo>
                  <a:pt x="824588" y="1304254"/>
                </a:lnTo>
                <a:lnTo>
                  <a:pt x="873459" y="1288349"/>
                </a:lnTo>
                <a:lnTo>
                  <a:pt x="919825" y="1268672"/>
                </a:lnTo>
                <a:lnTo>
                  <a:pt x="963685" y="1245569"/>
                </a:lnTo>
                <a:lnTo>
                  <a:pt x="1005040" y="1219384"/>
                </a:lnTo>
                <a:lnTo>
                  <a:pt x="1043889" y="1190463"/>
                </a:lnTo>
                <a:lnTo>
                  <a:pt x="1080233" y="1159150"/>
                </a:lnTo>
                <a:lnTo>
                  <a:pt x="1114070" y="1125791"/>
                </a:lnTo>
                <a:lnTo>
                  <a:pt x="1145402" y="1090731"/>
                </a:lnTo>
                <a:lnTo>
                  <a:pt x="1174227" y="1054315"/>
                </a:lnTo>
                <a:lnTo>
                  <a:pt x="1200547" y="1016888"/>
                </a:lnTo>
                <a:lnTo>
                  <a:pt x="1224360" y="978795"/>
                </a:lnTo>
                <a:lnTo>
                  <a:pt x="1245667" y="940382"/>
                </a:lnTo>
                <a:lnTo>
                  <a:pt x="1264468" y="901993"/>
                </a:lnTo>
                <a:lnTo>
                  <a:pt x="1280762" y="863973"/>
                </a:lnTo>
                <a:lnTo>
                  <a:pt x="1294549" y="826668"/>
                </a:lnTo>
                <a:lnTo>
                  <a:pt x="1314604" y="755583"/>
                </a:lnTo>
                <a:lnTo>
                  <a:pt x="1324632" y="691498"/>
                </a:lnTo>
                <a:lnTo>
                  <a:pt x="1325886" y="662943"/>
                </a:lnTo>
                <a:lnTo>
                  <a:pt x="1324221" y="615598"/>
                </a:lnTo>
                <a:lnTo>
                  <a:pt x="1319303" y="569151"/>
                </a:lnTo>
                <a:lnTo>
                  <a:pt x="1311242" y="523716"/>
                </a:lnTo>
                <a:lnTo>
                  <a:pt x="1300151" y="479403"/>
                </a:lnTo>
                <a:lnTo>
                  <a:pt x="1286142" y="436325"/>
                </a:lnTo>
                <a:lnTo>
                  <a:pt x="1269328" y="394594"/>
                </a:lnTo>
                <a:lnTo>
                  <a:pt x="1249821" y="354323"/>
                </a:lnTo>
                <a:lnTo>
                  <a:pt x="1227732" y="315623"/>
                </a:lnTo>
                <a:lnTo>
                  <a:pt x="1203175" y="278607"/>
                </a:lnTo>
                <a:lnTo>
                  <a:pt x="1176260" y="243387"/>
                </a:lnTo>
                <a:lnTo>
                  <a:pt x="1147101" y="210076"/>
                </a:lnTo>
                <a:lnTo>
                  <a:pt x="1115810" y="178784"/>
                </a:lnTo>
                <a:lnTo>
                  <a:pt x="1082498" y="149625"/>
                </a:lnTo>
                <a:lnTo>
                  <a:pt x="1047278" y="122711"/>
                </a:lnTo>
                <a:lnTo>
                  <a:pt x="1010262" y="98153"/>
                </a:lnTo>
                <a:lnTo>
                  <a:pt x="971562" y="76064"/>
                </a:lnTo>
                <a:lnTo>
                  <a:pt x="931291" y="56557"/>
                </a:lnTo>
                <a:lnTo>
                  <a:pt x="889561" y="39743"/>
                </a:lnTo>
                <a:lnTo>
                  <a:pt x="846483" y="25734"/>
                </a:lnTo>
                <a:lnTo>
                  <a:pt x="802170" y="14644"/>
                </a:lnTo>
                <a:lnTo>
                  <a:pt x="756734" y="6583"/>
                </a:lnTo>
                <a:lnTo>
                  <a:pt x="710288" y="1664"/>
                </a:lnTo>
                <a:lnTo>
                  <a:pt x="662943" y="0"/>
                </a:lnTo>
                <a:close/>
              </a:path>
            </a:pathLst>
          </a:custGeom>
          <a:solidFill>
            <a:srgbClr val="66B4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17646" y="6348003"/>
            <a:ext cx="184785" cy="307340"/>
          </a:xfrm>
          <a:custGeom>
            <a:avLst/>
            <a:gdLst/>
            <a:ahLst/>
            <a:cxnLst/>
            <a:rect l="l" t="t" r="r" b="b"/>
            <a:pathLst>
              <a:path w="184784" h="307340">
                <a:moveTo>
                  <a:pt x="184233" y="307105"/>
                </a:moveTo>
                <a:lnTo>
                  <a:pt x="0" y="307105"/>
                </a:lnTo>
                <a:lnTo>
                  <a:pt x="57901" y="0"/>
                </a:lnTo>
                <a:lnTo>
                  <a:pt x="64070" y="6818"/>
                </a:lnTo>
                <a:lnTo>
                  <a:pt x="182805" y="6818"/>
                </a:lnTo>
                <a:lnTo>
                  <a:pt x="183986" y="11364"/>
                </a:lnTo>
                <a:lnTo>
                  <a:pt x="184233" y="21551"/>
                </a:lnTo>
                <a:lnTo>
                  <a:pt x="184233" y="231255"/>
                </a:lnTo>
                <a:lnTo>
                  <a:pt x="110293" y="231255"/>
                </a:lnTo>
                <a:lnTo>
                  <a:pt x="101986" y="232349"/>
                </a:lnTo>
                <a:lnTo>
                  <a:pt x="96640" y="238495"/>
                </a:lnTo>
                <a:lnTo>
                  <a:pt x="94748" y="253227"/>
                </a:lnTo>
                <a:lnTo>
                  <a:pt x="95817" y="266444"/>
                </a:lnTo>
                <a:lnTo>
                  <a:pt x="99354" y="274105"/>
                </a:lnTo>
                <a:lnTo>
                  <a:pt x="105851" y="276715"/>
                </a:lnTo>
                <a:lnTo>
                  <a:pt x="184233" y="276715"/>
                </a:lnTo>
                <a:lnTo>
                  <a:pt x="184233" y="307105"/>
                </a:lnTo>
                <a:close/>
              </a:path>
              <a:path w="184784" h="307340">
                <a:moveTo>
                  <a:pt x="182805" y="6818"/>
                </a:moveTo>
                <a:lnTo>
                  <a:pt x="64070" y="6818"/>
                </a:lnTo>
                <a:lnTo>
                  <a:pt x="83562" y="6061"/>
                </a:lnTo>
                <a:lnTo>
                  <a:pt x="117859" y="2272"/>
                </a:lnTo>
                <a:lnTo>
                  <a:pt x="168441" y="0"/>
                </a:lnTo>
                <a:lnTo>
                  <a:pt x="177571" y="1094"/>
                </a:lnTo>
                <a:lnTo>
                  <a:pt x="182259" y="4714"/>
                </a:lnTo>
                <a:lnTo>
                  <a:pt x="182805" y="6818"/>
                </a:lnTo>
                <a:close/>
              </a:path>
              <a:path w="184784" h="307340">
                <a:moveTo>
                  <a:pt x="184233" y="276715"/>
                </a:moveTo>
                <a:lnTo>
                  <a:pt x="105851" y="276715"/>
                </a:lnTo>
                <a:lnTo>
                  <a:pt x="115803" y="274779"/>
                </a:lnTo>
                <a:lnTo>
                  <a:pt x="129539" y="274442"/>
                </a:lnTo>
                <a:lnTo>
                  <a:pt x="138832" y="272085"/>
                </a:lnTo>
                <a:lnTo>
                  <a:pt x="143192" y="265687"/>
                </a:lnTo>
                <a:lnTo>
                  <a:pt x="142122" y="253227"/>
                </a:lnTo>
                <a:lnTo>
                  <a:pt x="141793" y="240768"/>
                </a:lnTo>
                <a:lnTo>
                  <a:pt x="139490" y="234370"/>
                </a:lnTo>
                <a:lnTo>
                  <a:pt x="133240" y="232013"/>
                </a:lnTo>
                <a:lnTo>
                  <a:pt x="121067" y="231676"/>
                </a:lnTo>
                <a:lnTo>
                  <a:pt x="110293" y="231255"/>
                </a:lnTo>
                <a:lnTo>
                  <a:pt x="184233" y="231255"/>
                </a:lnTo>
                <a:lnTo>
                  <a:pt x="184233" y="27671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28196" y="6396325"/>
            <a:ext cx="654685" cy="293370"/>
          </a:xfrm>
          <a:custGeom>
            <a:avLst/>
            <a:gdLst/>
            <a:ahLst/>
            <a:cxnLst/>
            <a:rect l="l" t="t" r="r" b="b"/>
            <a:pathLst>
              <a:path w="654685" h="293370">
                <a:moveTo>
                  <a:pt x="305300" y="293131"/>
                </a:moveTo>
                <a:lnTo>
                  <a:pt x="281613" y="291700"/>
                </a:lnTo>
                <a:lnTo>
                  <a:pt x="257926" y="285723"/>
                </a:lnTo>
                <a:lnTo>
                  <a:pt x="217543" y="270401"/>
                </a:lnTo>
                <a:lnTo>
                  <a:pt x="132828" y="241778"/>
                </a:lnTo>
                <a:lnTo>
                  <a:pt x="89484" y="226456"/>
                </a:lnTo>
                <a:lnTo>
                  <a:pt x="35448" y="216607"/>
                </a:lnTo>
                <a:lnTo>
                  <a:pt x="15791" y="215681"/>
                </a:lnTo>
                <a:lnTo>
                  <a:pt x="5263" y="215681"/>
                </a:lnTo>
                <a:lnTo>
                  <a:pt x="0" y="210293"/>
                </a:lnTo>
                <a:lnTo>
                  <a:pt x="0" y="21719"/>
                </a:lnTo>
                <a:lnTo>
                  <a:pt x="986" y="12290"/>
                </a:lnTo>
                <a:lnTo>
                  <a:pt x="3947" y="6903"/>
                </a:lnTo>
                <a:lnTo>
                  <a:pt x="8882" y="3535"/>
                </a:lnTo>
                <a:lnTo>
                  <a:pt x="15791" y="168"/>
                </a:lnTo>
                <a:lnTo>
                  <a:pt x="69251" y="0"/>
                </a:lnTo>
                <a:lnTo>
                  <a:pt x="119751" y="6903"/>
                </a:lnTo>
                <a:lnTo>
                  <a:pt x="168277" y="19867"/>
                </a:lnTo>
                <a:lnTo>
                  <a:pt x="215816" y="37883"/>
                </a:lnTo>
                <a:lnTo>
                  <a:pt x="239503" y="47985"/>
                </a:lnTo>
                <a:lnTo>
                  <a:pt x="263190" y="54046"/>
                </a:lnTo>
                <a:lnTo>
                  <a:pt x="286877" y="56067"/>
                </a:lnTo>
                <a:lnTo>
                  <a:pt x="413949" y="56067"/>
                </a:lnTo>
                <a:lnTo>
                  <a:pt x="424394" y="62128"/>
                </a:lnTo>
                <a:lnTo>
                  <a:pt x="431879" y="72230"/>
                </a:lnTo>
                <a:lnTo>
                  <a:pt x="436896" y="86373"/>
                </a:lnTo>
                <a:lnTo>
                  <a:pt x="434922" y="101442"/>
                </a:lnTo>
                <a:lnTo>
                  <a:pt x="429000" y="113986"/>
                </a:lnTo>
                <a:lnTo>
                  <a:pt x="419130" y="123499"/>
                </a:lnTo>
                <a:lnTo>
                  <a:pt x="405313" y="129476"/>
                </a:lnTo>
                <a:lnTo>
                  <a:pt x="205288" y="129476"/>
                </a:lnTo>
                <a:lnTo>
                  <a:pt x="200024" y="134863"/>
                </a:lnTo>
                <a:lnTo>
                  <a:pt x="200024" y="156415"/>
                </a:lnTo>
                <a:lnTo>
                  <a:pt x="584642" y="156415"/>
                </a:lnTo>
                <a:lnTo>
                  <a:pt x="497429" y="204232"/>
                </a:lnTo>
                <a:lnTo>
                  <a:pt x="400439" y="255665"/>
                </a:lnTo>
                <a:lnTo>
                  <a:pt x="352675" y="280335"/>
                </a:lnTo>
                <a:lnTo>
                  <a:pt x="328988" y="289511"/>
                </a:lnTo>
                <a:lnTo>
                  <a:pt x="305300" y="293131"/>
                </a:lnTo>
                <a:close/>
              </a:path>
              <a:path w="654685" h="293370">
                <a:moveTo>
                  <a:pt x="413949" y="56067"/>
                </a:moveTo>
                <a:lnTo>
                  <a:pt x="286877" y="56067"/>
                </a:lnTo>
                <a:lnTo>
                  <a:pt x="310564" y="54046"/>
                </a:lnTo>
                <a:lnTo>
                  <a:pt x="400049" y="54046"/>
                </a:lnTo>
                <a:lnTo>
                  <a:pt x="413949" y="56067"/>
                </a:lnTo>
                <a:close/>
              </a:path>
              <a:path w="654685" h="293370">
                <a:moveTo>
                  <a:pt x="584642" y="156415"/>
                </a:moveTo>
                <a:lnTo>
                  <a:pt x="400049" y="156415"/>
                </a:lnTo>
                <a:lnTo>
                  <a:pt x="414936" y="154394"/>
                </a:lnTo>
                <a:lnTo>
                  <a:pt x="428342" y="148333"/>
                </a:lnTo>
                <a:lnTo>
                  <a:pt x="440761" y="138231"/>
                </a:lnTo>
                <a:lnTo>
                  <a:pt x="452687" y="124088"/>
                </a:lnTo>
                <a:lnTo>
                  <a:pt x="457951" y="118700"/>
                </a:lnTo>
                <a:lnTo>
                  <a:pt x="457951" y="113312"/>
                </a:lnTo>
                <a:lnTo>
                  <a:pt x="468478" y="107924"/>
                </a:lnTo>
                <a:lnTo>
                  <a:pt x="610601" y="59434"/>
                </a:lnTo>
                <a:lnTo>
                  <a:pt x="625406" y="57498"/>
                </a:lnTo>
                <a:lnTo>
                  <a:pt x="638236" y="60107"/>
                </a:lnTo>
                <a:lnTo>
                  <a:pt x="649093" y="67768"/>
                </a:lnTo>
                <a:lnTo>
                  <a:pt x="654127" y="75259"/>
                </a:lnTo>
                <a:lnTo>
                  <a:pt x="654127" y="111396"/>
                </a:lnTo>
                <a:lnTo>
                  <a:pt x="652054" y="115080"/>
                </a:lnTo>
                <a:lnTo>
                  <a:pt x="642184" y="124088"/>
                </a:lnTo>
                <a:lnTo>
                  <a:pt x="584642" y="15641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559791" y="5981632"/>
            <a:ext cx="379095" cy="393700"/>
          </a:xfrm>
          <a:custGeom>
            <a:avLst/>
            <a:gdLst/>
            <a:ahLst/>
            <a:cxnLst/>
            <a:rect l="l" t="t" r="r" b="b"/>
            <a:pathLst>
              <a:path w="379094" h="393700">
                <a:moveTo>
                  <a:pt x="189497" y="393311"/>
                </a:moveTo>
                <a:lnTo>
                  <a:pt x="143918" y="387907"/>
                </a:lnTo>
                <a:lnTo>
                  <a:pt x="102667" y="372513"/>
                </a:lnTo>
                <a:lnTo>
                  <a:pt x="66848" y="348355"/>
                </a:lnTo>
                <a:lnTo>
                  <a:pt x="37567" y="316656"/>
                </a:lnTo>
                <a:lnTo>
                  <a:pt x="15929" y="278643"/>
                </a:lnTo>
                <a:lnTo>
                  <a:pt x="3038" y="235540"/>
                </a:lnTo>
                <a:lnTo>
                  <a:pt x="0" y="188573"/>
                </a:lnTo>
                <a:lnTo>
                  <a:pt x="7091" y="139060"/>
                </a:lnTo>
                <a:lnTo>
                  <a:pt x="26903" y="94187"/>
                </a:lnTo>
                <a:lnTo>
                  <a:pt x="57243" y="55898"/>
                </a:lnTo>
                <a:lnTo>
                  <a:pt x="95918" y="26140"/>
                </a:lnTo>
                <a:lnTo>
                  <a:pt x="140733" y="6859"/>
                </a:lnTo>
                <a:lnTo>
                  <a:pt x="189497" y="0"/>
                </a:lnTo>
                <a:lnTo>
                  <a:pt x="233418" y="5387"/>
                </a:lnTo>
                <a:lnTo>
                  <a:pt x="274024" y="20671"/>
                </a:lnTo>
                <a:lnTo>
                  <a:pt x="309935" y="44532"/>
                </a:lnTo>
                <a:lnTo>
                  <a:pt x="329227" y="64653"/>
                </a:lnTo>
                <a:lnTo>
                  <a:pt x="178969" y="64653"/>
                </a:lnTo>
                <a:lnTo>
                  <a:pt x="178969" y="96980"/>
                </a:lnTo>
                <a:lnTo>
                  <a:pt x="168441" y="102368"/>
                </a:lnTo>
                <a:lnTo>
                  <a:pt x="154624" y="109187"/>
                </a:lnTo>
                <a:lnTo>
                  <a:pt x="144754" y="120552"/>
                </a:lnTo>
                <a:lnTo>
                  <a:pt x="138832" y="134948"/>
                </a:lnTo>
                <a:lnTo>
                  <a:pt x="136859" y="150859"/>
                </a:lnTo>
                <a:lnTo>
                  <a:pt x="138832" y="166012"/>
                </a:lnTo>
                <a:lnTo>
                  <a:pt x="144754" y="179145"/>
                </a:lnTo>
                <a:lnTo>
                  <a:pt x="154624" y="190257"/>
                </a:lnTo>
                <a:lnTo>
                  <a:pt x="168441" y="199349"/>
                </a:lnTo>
                <a:lnTo>
                  <a:pt x="176419" y="203474"/>
                </a:lnTo>
                <a:lnTo>
                  <a:pt x="184891" y="208104"/>
                </a:lnTo>
                <a:lnTo>
                  <a:pt x="194349" y="213745"/>
                </a:lnTo>
                <a:lnTo>
                  <a:pt x="205288" y="220900"/>
                </a:lnTo>
                <a:lnTo>
                  <a:pt x="211292" y="225951"/>
                </a:lnTo>
                <a:lnTo>
                  <a:pt x="213842" y="233023"/>
                </a:lnTo>
                <a:lnTo>
                  <a:pt x="213430" y="242115"/>
                </a:lnTo>
                <a:lnTo>
                  <a:pt x="210552" y="253227"/>
                </a:lnTo>
                <a:lnTo>
                  <a:pt x="209165" y="255248"/>
                </a:lnTo>
                <a:lnTo>
                  <a:pt x="145412" y="255248"/>
                </a:lnTo>
                <a:lnTo>
                  <a:pt x="143027" y="256342"/>
                </a:lnTo>
                <a:lnTo>
                  <a:pt x="142122" y="264003"/>
                </a:lnTo>
                <a:lnTo>
                  <a:pt x="137681" y="268886"/>
                </a:lnTo>
                <a:lnTo>
                  <a:pt x="134227" y="274779"/>
                </a:lnTo>
                <a:lnTo>
                  <a:pt x="134720" y="280671"/>
                </a:lnTo>
                <a:lnTo>
                  <a:pt x="142122" y="285554"/>
                </a:lnTo>
                <a:lnTo>
                  <a:pt x="147386" y="290942"/>
                </a:lnTo>
                <a:lnTo>
                  <a:pt x="157914" y="290942"/>
                </a:lnTo>
                <a:lnTo>
                  <a:pt x="167783" y="295067"/>
                </a:lnTo>
                <a:lnTo>
                  <a:pt x="173705" y="299697"/>
                </a:lnTo>
                <a:lnTo>
                  <a:pt x="175679" y="305338"/>
                </a:lnTo>
                <a:lnTo>
                  <a:pt x="173705" y="312493"/>
                </a:lnTo>
                <a:lnTo>
                  <a:pt x="173705" y="323269"/>
                </a:lnTo>
                <a:lnTo>
                  <a:pt x="178969" y="328657"/>
                </a:lnTo>
                <a:lnTo>
                  <a:pt x="330008" y="328657"/>
                </a:lnTo>
                <a:lnTo>
                  <a:pt x="308278" y="350899"/>
                </a:lnTo>
                <a:lnTo>
                  <a:pt x="273104" y="373707"/>
                </a:lnTo>
                <a:lnTo>
                  <a:pt x="233142" y="388221"/>
                </a:lnTo>
                <a:lnTo>
                  <a:pt x="189497" y="393311"/>
                </a:lnTo>
                <a:close/>
              </a:path>
              <a:path w="379094" h="393700">
                <a:moveTo>
                  <a:pt x="368630" y="132675"/>
                </a:moveTo>
                <a:lnTo>
                  <a:pt x="228317" y="132675"/>
                </a:lnTo>
                <a:lnTo>
                  <a:pt x="232841" y="130065"/>
                </a:lnTo>
                <a:lnTo>
                  <a:pt x="236871" y="123919"/>
                </a:lnTo>
                <a:lnTo>
                  <a:pt x="240325" y="111460"/>
                </a:lnTo>
                <a:lnTo>
                  <a:pt x="236871" y="105062"/>
                </a:lnTo>
                <a:lnTo>
                  <a:pt x="229469" y="102705"/>
                </a:lnTo>
                <a:lnTo>
                  <a:pt x="221079" y="102368"/>
                </a:lnTo>
                <a:lnTo>
                  <a:pt x="213430" y="99001"/>
                </a:lnTo>
                <a:lnTo>
                  <a:pt x="207262" y="95633"/>
                </a:lnTo>
                <a:lnTo>
                  <a:pt x="204054" y="90246"/>
                </a:lnTo>
                <a:lnTo>
                  <a:pt x="205288" y="80817"/>
                </a:lnTo>
                <a:lnTo>
                  <a:pt x="205288" y="70041"/>
                </a:lnTo>
                <a:lnTo>
                  <a:pt x="200024" y="64653"/>
                </a:lnTo>
                <a:lnTo>
                  <a:pt x="329227" y="64653"/>
                </a:lnTo>
                <a:lnTo>
                  <a:pt x="339768" y="75649"/>
                </a:lnTo>
                <a:lnTo>
                  <a:pt x="362143" y="112704"/>
                </a:lnTo>
                <a:lnTo>
                  <a:pt x="368630" y="132675"/>
                </a:lnTo>
                <a:close/>
              </a:path>
              <a:path w="379094" h="393700">
                <a:moveTo>
                  <a:pt x="330008" y="328657"/>
                </a:moveTo>
                <a:lnTo>
                  <a:pt x="205288" y="328657"/>
                </a:lnTo>
                <a:lnTo>
                  <a:pt x="205288" y="317881"/>
                </a:lnTo>
                <a:lnTo>
                  <a:pt x="203314" y="307526"/>
                </a:lnTo>
                <a:lnTo>
                  <a:pt x="205288" y="299697"/>
                </a:lnTo>
                <a:lnTo>
                  <a:pt x="211210" y="292878"/>
                </a:lnTo>
                <a:lnTo>
                  <a:pt x="221079" y="285554"/>
                </a:lnTo>
                <a:lnTo>
                  <a:pt x="239750" y="269054"/>
                </a:lnTo>
                <a:lnTo>
                  <a:pt x="248056" y="246492"/>
                </a:lnTo>
                <a:lnTo>
                  <a:pt x="245507" y="221911"/>
                </a:lnTo>
                <a:lnTo>
                  <a:pt x="231607" y="199349"/>
                </a:lnTo>
                <a:lnTo>
                  <a:pt x="220586" y="192109"/>
                </a:lnTo>
                <a:lnTo>
                  <a:pt x="200518" y="179650"/>
                </a:lnTo>
                <a:lnTo>
                  <a:pt x="189497" y="172410"/>
                </a:lnTo>
                <a:lnTo>
                  <a:pt x="181025" y="167359"/>
                </a:lnTo>
                <a:lnTo>
                  <a:pt x="173047" y="160287"/>
                </a:lnTo>
                <a:lnTo>
                  <a:pt x="168030" y="151195"/>
                </a:lnTo>
                <a:lnTo>
                  <a:pt x="168441" y="140083"/>
                </a:lnTo>
                <a:lnTo>
                  <a:pt x="176419" y="130738"/>
                </a:lnTo>
                <a:lnTo>
                  <a:pt x="184891" y="125940"/>
                </a:lnTo>
                <a:lnTo>
                  <a:pt x="194349" y="124172"/>
                </a:lnTo>
                <a:lnTo>
                  <a:pt x="205288" y="123919"/>
                </a:lnTo>
                <a:lnTo>
                  <a:pt x="210552" y="129307"/>
                </a:lnTo>
                <a:lnTo>
                  <a:pt x="215816" y="129307"/>
                </a:lnTo>
                <a:lnTo>
                  <a:pt x="222807" y="132254"/>
                </a:lnTo>
                <a:lnTo>
                  <a:pt x="228317" y="132675"/>
                </a:lnTo>
                <a:lnTo>
                  <a:pt x="368630" y="132675"/>
                </a:lnTo>
                <a:lnTo>
                  <a:pt x="375679" y="154377"/>
                </a:lnTo>
                <a:lnTo>
                  <a:pt x="378994" y="199349"/>
                </a:lnTo>
                <a:lnTo>
                  <a:pt x="374021" y="244022"/>
                </a:lnTo>
                <a:lnTo>
                  <a:pt x="359841" y="284926"/>
                </a:lnTo>
                <a:lnTo>
                  <a:pt x="337558" y="320928"/>
                </a:lnTo>
                <a:lnTo>
                  <a:pt x="330008" y="328657"/>
                </a:lnTo>
                <a:close/>
              </a:path>
              <a:path w="379094" h="393700">
                <a:moveTo>
                  <a:pt x="184233" y="269391"/>
                </a:moveTo>
                <a:lnTo>
                  <a:pt x="176337" y="268465"/>
                </a:lnTo>
                <a:lnTo>
                  <a:pt x="168441" y="266023"/>
                </a:lnTo>
                <a:lnTo>
                  <a:pt x="160546" y="262572"/>
                </a:lnTo>
                <a:lnTo>
                  <a:pt x="152650" y="258615"/>
                </a:lnTo>
                <a:lnTo>
                  <a:pt x="148784" y="257184"/>
                </a:lnTo>
                <a:lnTo>
                  <a:pt x="145412" y="255248"/>
                </a:lnTo>
                <a:lnTo>
                  <a:pt x="209165" y="255248"/>
                </a:lnTo>
                <a:lnTo>
                  <a:pt x="205699" y="260299"/>
                </a:lnTo>
                <a:lnTo>
                  <a:pt x="199366" y="265350"/>
                </a:lnTo>
                <a:lnTo>
                  <a:pt x="192046" y="268380"/>
                </a:lnTo>
                <a:lnTo>
                  <a:pt x="184233" y="2693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766058" y="7794254"/>
            <a:ext cx="1325880" cy="1325880"/>
          </a:xfrm>
          <a:custGeom>
            <a:avLst/>
            <a:gdLst/>
            <a:ahLst/>
            <a:cxnLst/>
            <a:rect l="l" t="t" r="r" b="b"/>
            <a:pathLst>
              <a:path w="1325879" h="1325879">
                <a:moveTo>
                  <a:pt x="662943" y="0"/>
                </a:moveTo>
                <a:lnTo>
                  <a:pt x="615598" y="1664"/>
                </a:lnTo>
                <a:lnTo>
                  <a:pt x="569151" y="6583"/>
                </a:lnTo>
                <a:lnTo>
                  <a:pt x="523716" y="14644"/>
                </a:lnTo>
                <a:lnTo>
                  <a:pt x="479403" y="25734"/>
                </a:lnTo>
                <a:lnTo>
                  <a:pt x="436325" y="39743"/>
                </a:lnTo>
                <a:lnTo>
                  <a:pt x="394594" y="56557"/>
                </a:lnTo>
                <a:lnTo>
                  <a:pt x="354323" y="76064"/>
                </a:lnTo>
                <a:lnTo>
                  <a:pt x="315623" y="98153"/>
                </a:lnTo>
                <a:lnTo>
                  <a:pt x="278607" y="122711"/>
                </a:lnTo>
                <a:lnTo>
                  <a:pt x="243387" y="149625"/>
                </a:lnTo>
                <a:lnTo>
                  <a:pt x="210076" y="178784"/>
                </a:lnTo>
                <a:lnTo>
                  <a:pt x="178784" y="210076"/>
                </a:lnTo>
                <a:lnTo>
                  <a:pt x="149625" y="243387"/>
                </a:lnTo>
                <a:lnTo>
                  <a:pt x="122711" y="278607"/>
                </a:lnTo>
                <a:lnTo>
                  <a:pt x="98153" y="315623"/>
                </a:lnTo>
                <a:lnTo>
                  <a:pt x="76064" y="354323"/>
                </a:lnTo>
                <a:lnTo>
                  <a:pt x="56557" y="394594"/>
                </a:lnTo>
                <a:lnTo>
                  <a:pt x="39743" y="436325"/>
                </a:lnTo>
                <a:lnTo>
                  <a:pt x="25734" y="479403"/>
                </a:lnTo>
                <a:lnTo>
                  <a:pt x="14644" y="523716"/>
                </a:lnTo>
                <a:lnTo>
                  <a:pt x="6583" y="569151"/>
                </a:lnTo>
                <a:lnTo>
                  <a:pt x="1664" y="615598"/>
                </a:lnTo>
                <a:lnTo>
                  <a:pt x="0" y="662943"/>
                </a:lnTo>
                <a:lnTo>
                  <a:pt x="1664" y="710288"/>
                </a:lnTo>
                <a:lnTo>
                  <a:pt x="6583" y="756734"/>
                </a:lnTo>
                <a:lnTo>
                  <a:pt x="14644" y="802170"/>
                </a:lnTo>
                <a:lnTo>
                  <a:pt x="25734" y="846483"/>
                </a:lnTo>
                <a:lnTo>
                  <a:pt x="39743" y="889561"/>
                </a:lnTo>
                <a:lnTo>
                  <a:pt x="56557" y="931291"/>
                </a:lnTo>
                <a:lnTo>
                  <a:pt x="76064" y="971562"/>
                </a:lnTo>
                <a:lnTo>
                  <a:pt x="98153" y="1010262"/>
                </a:lnTo>
                <a:lnTo>
                  <a:pt x="122711" y="1047278"/>
                </a:lnTo>
                <a:lnTo>
                  <a:pt x="149625" y="1082498"/>
                </a:lnTo>
                <a:lnTo>
                  <a:pt x="178784" y="1115810"/>
                </a:lnTo>
                <a:lnTo>
                  <a:pt x="210076" y="1147101"/>
                </a:lnTo>
                <a:lnTo>
                  <a:pt x="243387" y="1176260"/>
                </a:lnTo>
                <a:lnTo>
                  <a:pt x="278607" y="1203175"/>
                </a:lnTo>
                <a:lnTo>
                  <a:pt x="315623" y="1227732"/>
                </a:lnTo>
                <a:lnTo>
                  <a:pt x="354323" y="1249821"/>
                </a:lnTo>
                <a:lnTo>
                  <a:pt x="394594" y="1269328"/>
                </a:lnTo>
                <a:lnTo>
                  <a:pt x="436325" y="1286142"/>
                </a:lnTo>
                <a:lnTo>
                  <a:pt x="479403" y="1300151"/>
                </a:lnTo>
                <a:lnTo>
                  <a:pt x="523716" y="1311242"/>
                </a:lnTo>
                <a:lnTo>
                  <a:pt x="569151" y="1319303"/>
                </a:lnTo>
                <a:lnTo>
                  <a:pt x="615598" y="1324221"/>
                </a:lnTo>
                <a:lnTo>
                  <a:pt x="662943" y="1325886"/>
                </a:lnTo>
                <a:lnTo>
                  <a:pt x="710288" y="1324221"/>
                </a:lnTo>
                <a:lnTo>
                  <a:pt x="756734" y="1319303"/>
                </a:lnTo>
                <a:lnTo>
                  <a:pt x="802170" y="1311242"/>
                </a:lnTo>
                <a:lnTo>
                  <a:pt x="846483" y="1300151"/>
                </a:lnTo>
                <a:lnTo>
                  <a:pt x="889561" y="1286142"/>
                </a:lnTo>
                <a:lnTo>
                  <a:pt x="931291" y="1269328"/>
                </a:lnTo>
                <a:lnTo>
                  <a:pt x="971562" y="1249821"/>
                </a:lnTo>
                <a:lnTo>
                  <a:pt x="1010262" y="1227732"/>
                </a:lnTo>
                <a:lnTo>
                  <a:pt x="1047278" y="1203175"/>
                </a:lnTo>
                <a:lnTo>
                  <a:pt x="1082498" y="1176260"/>
                </a:lnTo>
                <a:lnTo>
                  <a:pt x="1115810" y="1147101"/>
                </a:lnTo>
                <a:lnTo>
                  <a:pt x="1147101" y="1115810"/>
                </a:lnTo>
                <a:lnTo>
                  <a:pt x="1176260" y="1082498"/>
                </a:lnTo>
                <a:lnTo>
                  <a:pt x="1203175" y="1047278"/>
                </a:lnTo>
                <a:lnTo>
                  <a:pt x="1227732" y="1010262"/>
                </a:lnTo>
                <a:lnTo>
                  <a:pt x="1249821" y="971562"/>
                </a:lnTo>
                <a:lnTo>
                  <a:pt x="1269328" y="931291"/>
                </a:lnTo>
                <a:lnTo>
                  <a:pt x="1286142" y="889561"/>
                </a:lnTo>
                <a:lnTo>
                  <a:pt x="1300151" y="846483"/>
                </a:lnTo>
                <a:lnTo>
                  <a:pt x="1311242" y="802170"/>
                </a:lnTo>
                <a:lnTo>
                  <a:pt x="1319303" y="756734"/>
                </a:lnTo>
                <a:lnTo>
                  <a:pt x="1324221" y="710288"/>
                </a:lnTo>
                <a:lnTo>
                  <a:pt x="1325886" y="662943"/>
                </a:lnTo>
                <a:lnTo>
                  <a:pt x="1324221" y="615598"/>
                </a:lnTo>
                <a:lnTo>
                  <a:pt x="1319303" y="569151"/>
                </a:lnTo>
                <a:lnTo>
                  <a:pt x="1311242" y="523716"/>
                </a:lnTo>
                <a:lnTo>
                  <a:pt x="1300151" y="479403"/>
                </a:lnTo>
                <a:lnTo>
                  <a:pt x="1286142" y="436325"/>
                </a:lnTo>
                <a:lnTo>
                  <a:pt x="1269328" y="394594"/>
                </a:lnTo>
                <a:lnTo>
                  <a:pt x="1249821" y="354323"/>
                </a:lnTo>
                <a:lnTo>
                  <a:pt x="1227732" y="315623"/>
                </a:lnTo>
                <a:lnTo>
                  <a:pt x="1203175" y="278607"/>
                </a:lnTo>
                <a:lnTo>
                  <a:pt x="1176260" y="243387"/>
                </a:lnTo>
                <a:lnTo>
                  <a:pt x="1147101" y="210076"/>
                </a:lnTo>
                <a:lnTo>
                  <a:pt x="1115810" y="178784"/>
                </a:lnTo>
                <a:lnTo>
                  <a:pt x="1082498" y="149625"/>
                </a:lnTo>
                <a:lnTo>
                  <a:pt x="1047278" y="122711"/>
                </a:lnTo>
                <a:lnTo>
                  <a:pt x="1010262" y="98153"/>
                </a:lnTo>
                <a:lnTo>
                  <a:pt x="971562" y="76064"/>
                </a:lnTo>
                <a:lnTo>
                  <a:pt x="931291" y="56557"/>
                </a:lnTo>
                <a:lnTo>
                  <a:pt x="889561" y="39743"/>
                </a:lnTo>
                <a:lnTo>
                  <a:pt x="846483" y="25734"/>
                </a:lnTo>
                <a:lnTo>
                  <a:pt x="802170" y="14644"/>
                </a:lnTo>
                <a:lnTo>
                  <a:pt x="756734" y="6583"/>
                </a:lnTo>
                <a:lnTo>
                  <a:pt x="710288" y="1664"/>
                </a:lnTo>
                <a:lnTo>
                  <a:pt x="662943" y="0"/>
                </a:lnTo>
                <a:close/>
              </a:path>
            </a:pathLst>
          </a:custGeom>
          <a:solidFill>
            <a:srgbClr val="72BF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429000" y="8416459"/>
            <a:ext cx="285750" cy="54610"/>
          </a:xfrm>
          <a:custGeom>
            <a:avLst/>
            <a:gdLst/>
            <a:ahLst/>
            <a:cxnLst/>
            <a:rect l="l" t="t" r="r" b="b"/>
            <a:pathLst>
              <a:path w="285750" h="54609">
                <a:moveTo>
                  <a:pt x="176528" y="27161"/>
                </a:moveTo>
                <a:lnTo>
                  <a:pt x="95054" y="27161"/>
                </a:lnTo>
                <a:lnTo>
                  <a:pt x="95054" y="48239"/>
                </a:lnTo>
                <a:lnTo>
                  <a:pt x="101138" y="54322"/>
                </a:lnTo>
                <a:lnTo>
                  <a:pt x="170445" y="54322"/>
                </a:lnTo>
                <a:lnTo>
                  <a:pt x="176528" y="48239"/>
                </a:lnTo>
                <a:lnTo>
                  <a:pt x="176528" y="27161"/>
                </a:lnTo>
                <a:close/>
              </a:path>
              <a:path w="285750" h="54609">
                <a:moveTo>
                  <a:pt x="116132" y="0"/>
                </a:moveTo>
                <a:lnTo>
                  <a:pt x="6083" y="0"/>
                </a:lnTo>
                <a:lnTo>
                  <a:pt x="0" y="6083"/>
                </a:lnTo>
                <a:lnTo>
                  <a:pt x="0" y="21077"/>
                </a:lnTo>
                <a:lnTo>
                  <a:pt x="6083" y="27161"/>
                </a:lnTo>
                <a:lnTo>
                  <a:pt x="122216" y="27161"/>
                </a:lnTo>
                <a:lnTo>
                  <a:pt x="122216" y="6083"/>
                </a:lnTo>
                <a:lnTo>
                  <a:pt x="116132" y="0"/>
                </a:lnTo>
                <a:close/>
              </a:path>
              <a:path w="285750" h="54609">
                <a:moveTo>
                  <a:pt x="279080" y="0"/>
                </a:moveTo>
                <a:lnTo>
                  <a:pt x="155450" y="0"/>
                </a:lnTo>
                <a:lnTo>
                  <a:pt x="149367" y="6083"/>
                </a:lnTo>
                <a:lnTo>
                  <a:pt x="149367" y="27161"/>
                </a:lnTo>
                <a:lnTo>
                  <a:pt x="279080" y="27161"/>
                </a:lnTo>
                <a:lnTo>
                  <a:pt x="285153" y="21077"/>
                </a:lnTo>
                <a:lnTo>
                  <a:pt x="285153" y="6083"/>
                </a:lnTo>
                <a:lnTo>
                  <a:pt x="2790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293215" y="8212775"/>
            <a:ext cx="543560" cy="652145"/>
          </a:xfrm>
          <a:custGeom>
            <a:avLst/>
            <a:gdLst/>
            <a:ahLst/>
            <a:cxnLst/>
            <a:rect l="l" t="t" r="r" b="b"/>
            <a:pathLst>
              <a:path w="543559" h="652145">
                <a:moveTo>
                  <a:pt x="285153" y="0"/>
                </a:moveTo>
                <a:lnTo>
                  <a:pt x="257992" y="0"/>
                </a:lnTo>
                <a:lnTo>
                  <a:pt x="243579" y="2694"/>
                </a:lnTo>
                <a:lnTo>
                  <a:pt x="231383" y="10042"/>
                </a:lnTo>
                <a:lnTo>
                  <a:pt x="222449" y="21131"/>
                </a:lnTo>
                <a:lnTo>
                  <a:pt x="217825" y="35046"/>
                </a:lnTo>
                <a:lnTo>
                  <a:pt x="172514" y="54938"/>
                </a:lnTo>
                <a:lnTo>
                  <a:pt x="134758" y="85064"/>
                </a:lnTo>
                <a:lnTo>
                  <a:pt x="106023" y="123466"/>
                </a:lnTo>
                <a:lnTo>
                  <a:pt x="87767" y="168235"/>
                </a:lnTo>
                <a:lnTo>
                  <a:pt x="81473" y="217270"/>
                </a:lnTo>
                <a:lnTo>
                  <a:pt x="65614" y="220470"/>
                </a:lnTo>
                <a:lnTo>
                  <a:pt x="52664" y="229198"/>
                </a:lnTo>
                <a:lnTo>
                  <a:pt x="43933" y="242145"/>
                </a:lnTo>
                <a:lnTo>
                  <a:pt x="40731" y="258002"/>
                </a:lnTo>
                <a:lnTo>
                  <a:pt x="43933" y="273859"/>
                </a:lnTo>
                <a:lnTo>
                  <a:pt x="52664" y="286806"/>
                </a:lnTo>
                <a:lnTo>
                  <a:pt x="65614" y="295534"/>
                </a:lnTo>
                <a:lnTo>
                  <a:pt x="81473" y="298734"/>
                </a:lnTo>
                <a:lnTo>
                  <a:pt x="84558" y="316635"/>
                </a:lnTo>
                <a:lnTo>
                  <a:pt x="93087" y="332145"/>
                </a:lnTo>
                <a:lnTo>
                  <a:pt x="106142" y="344096"/>
                </a:lnTo>
                <a:lnTo>
                  <a:pt x="122802" y="351319"/>
                </a:lnTo>
                <a:lnTo>
                  <a:pt x="130712" y="388693"/>
                </a:lnTo>
                <a:lnTo>
                  <a:pt x="147511" y="422348"/>
                </a:lnTo>
                <a:lnTo>
                  <a:pt x="172174" y="450749"/>
                </a:lnTo>
                <a:lnTo>
                  <a:pt x="203679" y="472362"/>
                </a:lnTo>
                <a:lnTo>
                  <a:pt x="203679" y="488843"/>
                </a:lnTo>
                <a:lnTo>
                  <a:pt x="95054" y="488843"/>
                </a:lnTo>
                <a:lnTo>
                  <a:pt x="58071" y="496344"/>
                </a:lnTo>
                <a:lnTo>
                  <a:pt x="27870" y="516718"/>
                </a:lnTo>
                <a:lnTo>
                  <a:pt x="7498" y="546919"/>
                </a:lnTo>
                <a:lnTo>
                  <a:pt x="0" y="583898"/>
                </a:lnTo>
                <a:lnTo>
                  <a:pt x="0" y="645708"/>
                </a:lnTo>
                <a:lnTo>
                  <a:pt x="6073" y="651791"/>
                </a:lnTo>
                <a:lnTo>
                  <a:pt x="537072" y="651791"/>
                </a:lnTo>
                <a:lnTo>
                  <a:pt x="543156" y="645708"/>
                </a:lnTo>
                <a:lnTo>
                  <a:pt x="543156" y="624630"/>
                </a:lnTo>
                <a:lnTo>
                  <a:pt x="27151" y="624630"/>
                </a:lnTo>
                <a:lnTo>
                  <a:pt x="27151" y="583898"/>
                </a:lnTo>
                <a:lnTo>
                  <a:pt x="31214" y="560804"/>
                </a:lnTo>
                <a:lnTo>
                  <a:pt x="42481" y="540963"/>
                </a:lnTo>
                <a:lnTo>
                  <a:pt x="59664" y="525955"/>
                </a:lnTo>
                <a:lnTo>
                  <a:pt x="81473" y="517355"/>
                </a:lnTo>
                <a:lnTo>
                  <a:pt x="108624" y="517355"/>
                </a:lnTo>
                <a:lnTo>
                  <a:pt x="108624" y="516005"/>
                </a:lnTo>
                <a:lnTo>
                  <a:pt x="233583" y="516005"/>
                </a:lnTo>
                <a:lnTo>
                  <a:pt x="230841" y="502424"/>
                </a:lnTo>
                <a:lnTo>
                  <a:pt x="230841" y="483063"/>
                </a:lnTo>
                <a:lnTo>
                  <a:pt x="339466" y="483063"/>
                </a:lnTo>
                <a:lnTo>
                  <a:pt x="339466" y="472362"/>
                </a:lnTo>
                <a:lnTo>
                  <a:pt x="355035" y="461682"/>
                </a:lnTo>
                <a:lnTo>
                  <a:pt x="271572" y="461682"/>
                </a:lnTo>
                <a:lnTo>
                  <a:pt x="224003" y="452079"/>
                </a:lnTo>
                <a:lnTo>
                  <a:pt x="185159" y="425890"/>
                </a:lnTo>
                <a:lnTo>
                  <a:pt x="158970" y="387045"/>
                </a:lnTo>
                <a:lnTo>
                  <a:pt x="149367" y="339476"/>
                </a:lnTo>
                <a:lnTo>
                  <a:pt x="149367" y="322241"/>
                </a:lnTo>
                <a:lnTo>
                  <a:pt x="122205" y="322241"/>
                </a:lnTo>
                <a:lnTo>
                  <a:pt x="116542" y="317888"/>
                </a:lnTo>
                <a:lnTo>
                  <a:pt x="112270" y="312309"/>
                </a:lnTo>
                <a:lnTo>
                  <a:pt x="109570" y="305820"/>
                </a:lnTo>
                <a:lnTo>
                  <a:pt x="108624" y="298734"/>
                </a:lnTo>
                <a:lnTo>
                  <a:pt x="461682" y="298734"/>
                </a:lnTo>
                <a:lnTo>
                  <a:pt x="477535" y="295534"/>
                </a:lnTo>
                <a:lnTo>
                  <a:pt x="490482" y="286806"/>
                </a:lnTo>
                <a:lnTo>
                  <a:pt x="499212" y="273859"/>
                </a:lnTo>
                <a:lnTo>
                  <a:pt x="499672" y="271583"/>
                </a:lnTo>
                <a:lnTo>
                  <a:pt x="73976" y="271583"/>
                </a:lnTo>
                <a:lnTo>
                  <a:pt x="67893" y="265499"/>
                </a:lnTo>
                <a:lnTo>
                  <a:pt x="67893" y="250505"/>
                </a:lnTo>
                <a:lnTo>
                  <a:pt x="73976" y="244421"/>
                </a:lnTo>
                <a:lnTo>
                  <a:pt x="108624" y="244421"/>
                </a:lnTo>
                <a:lnTo>
                  <a:pt x="108624" y="217270"/>
                </a:lnTo>
                <a:lnTo>
                  <a:pt x="116325" y="167320"/>
                </a:lnTo>
                <a:lnTo>
                  <a:pt x="138385" y="123110"/>
                </a:lnTo>
                <a:lnTo>
                  <a:pt x="172724" y="87583"/>
                </a:lnTo>
                <a:lnTo>
                  <a:pt x="217260" y="63683"/>
                </a:lnTo>
                <a:lnTo>
                  <a:pt x="244421" y="63683"/>
                </a:lnTo>
                <a:lnTo>
                  <a:pt x="244421" y="33245"/>
                </a:lnTo>
                <a:lnTo>
                  <a:pt x="250494" y="27161"/>
                </a:lnTo>
                <a:lnTo>
                  <a:pt x="322698" y="27161"/>
                </a:lnTo>
                <a:lnTo>
                  <a:pt x="320666" y="21084"/>
                </a:lnTo>
                <a:lnTo>
                  <a:pt x="311733" y="10021"/>
                </a:lnTo>
                <a:lnTo>
                  <a:pt x="299550" y="2691"/>
                </a:lnTo>
                <a:lnTo>
                  <a:pt x="285153" y="0"/>
                </a:lnTo>
                <a:close/>
              </a:path>
              <a:path w="543559" h="652145">
                <a:moveTo>
                  <a:pt x="108624" y="517355"/>
                </a:moveTo>
                <a:lnTo>
                  <a:pt x="81473" y="517355"/>
                </a:lnTo>
                <a:lnTo>
                  <a:pt x="81473" y="624630"/>
                </a:lnTo>
                <a:lnTo>
                  <a:pt x="108624" y="624630"/>
                </a:lnTo>
                <a:lnTo>
                  <a:pt x="108624" y="517355"/>
                </a:lnTo>
                <a:close/>
              </a:path>
              <a:path w="543559" h="652145">
                <a:moveTo>
                  <a:pt x="514224" y="516005"/>
                </a:moveTo>
                <a:lnTo>
                  <a:pt x="434520" y="516005"/>
                </a:lnTo>
                <a:lnTo>
                  <a:pt x="434520" y="624630"/>
                </a:lnTo>
                <a:lnTo>
                  <a:pt x="461682" y="624630"/>
                </a:lnTo>
                <a:lnTo>
                  <a:pt x="461682" y="517355"/>
                </a:lnTo>
                <a:lnTo>
                  <a:pt x="515711" y="517355"/>
                </a:lnTo>
                <a:lnTo>
                  <a:pt x="515281" y="516718"/>
                </a:lnTo>
                <a:lnTo>
                  <a:pt x="514224" y="516005"/>
                </a:lnTo>
                <a:close/>
              </a:path>
              <a:path w="543559" h="652145">
                <a:moveTo>
                  <a:pt x="515711" y="517355"/>
                </a:moveTo>
                <a:lnTo>
                  <a:pt x="461682" y="517355"/>
                </a:lnTo>
                <a:lnTo>
                  <a:pt x="483491" y="525955"/>
                </a:lnTo>
                <a:lnTo>
                  <a:pt x="500673" y="540963"/>
                </a:lnTo>
                <a:lnTo>
                  <a:pt x="511937" y="560804"/>
                </a:lnTo>
                <a:lnTo>
                  <a:pt x="515994" y="583898"/>
                </a:lnTo>
                <a:lnTo>
                  <a:pt x="515994" y="624630"/>
                </a:lnTo>
                <a:lnTo>
                  <a:pt x="543156" y="624630"/>
                </a:lnTo>
                <a:lnTo>
                  <a:pt x="543156" y="583898"/>
                </a:lnTo>
                <a:lnTo>
                  <a:pt x="535655" y="546919"/>
                </a:lnTo>
                <a:lnTo>
                  <a:pt x="515711" y="517355"/>
                </a:lnTo>
                <a:close/>
              </a:path>
              <a:path w="543559" h="652145">
                <a:moveTo>
                  <a:pt x="233583" y="516005"/>
                </a:moveTo>
                <a:lnTo>
                  <a:pt x="205040" y="516005"/>
                </a:lnTo>
                <a:lnTo>
                  <a:pt x="215525" y="540839"/>
                </a:lnTo>
                <a:lnTo>
                  <a:pt x="234079" y="559091"/>
                </a:lnTo>
                <a:lnTo>
                  <a:pt x="258126" y="569056"/>
                </a:lnTo>
                <a:lnTo>
                  <a:pt x="285090" y="569029"/>
                </a:lnTo>
                <a:lnTo>
                  <a:pt x="303881" y="562212"/>
                </a:lnTo>
                <a:lnTo>
                  <a:pt x="319585" y="550500"/>
                </a:lnTo>
                <a:lnTo>
                  <a:pt x="325063" y="543156"/>
                </a:lnTo>
                <a:lnTo>
                  <a:pt x="271572" y="543156"/>
                </a:lnTo>
                <a:lnTo>
                  <a:pt x="255719" y="539954"/>
                </a:lnTo>
                <a:lnTo>
                  <a:pt x="242772" y="531224"/>
                </a:lnTo>
                <a:lnTo>
                  <a:pt x="234042" y="518277"/>
                </a:lnTo>
                <a:lnTo>
                  <a:pt x="233583" y="516005"/>
                </a:lnTo>
                <a:close/>
              </a:path>
              <a:path w="543559" h="652145">
                <a:moveTo>
                  <a:pt x="339466" y="483063"/>
                </a:moveTo>
                <a:lnTo>
                  <a:pt x="312315" y="483063"/>
                </a:lnTo>
                <a:lnTo>
                  <a:pt x="312315" y="502424"/>
                </a:lnTo>
                <a:lnTo>
                  <a:pt x="309113" y="518277"/>
                </a:lnTo>
                <a:lnTo>
                  <a:pt x="300382" y="531224"/>
                </a:lnTo>
                <a:lnTo>
                  <a:pt x="287431" y="539954"/>
                </a:lnTo>
                <a:lnTo>
                  <a:pt x="271572" y="543156"/>
                </a:lnTo>
                <a:lnTo>
                  <a:pt x="325063" y="543156"/>
                </a:lnTo>
                <a:lnTo>
                  <a:pt x="331298" y="534796"/>
                </a:lnTo>
                <a:lnTo>
                  <a:pt x="338115" y="516005"/>
                </a:lnTo>
                <a:lnTo>
                  <a:pt x="514224" y="516005"/>
                </a:lnTo>
                <a:lnTo>
                  <a:pt x="485080" y="496344"/>
                </a:lnTo>
                <a:lnTo>
                  <a:pt x="448101" y="488843"/>
                </a:lnTo>
                <a:lnTo>
                  <a:pt x="339466" y="488843"/>
                </a:lnTo>
                <a:lnTo>
                  <a:pt x="339466" y="483063"/>
                </a:lnTo>
                <a:close/>
              </a:path>
              <a:path w="543559" h="652145">
                <a:moveTo>
                  <a:pt x="312315" y="483063"/>
                </a:moveTo>
                <a:lnTo>
                  <a:pt x="230841" y="483063"/>
                </a:lnTo>
                <a:lnTo>
                  <a:pt x="240855" y="485566"/>
                </a:lnTo>
                <a:lnTo>
                  <a:pt x="251006" y="487367"/>
                </a:lnTo>
                <a:lnTo>
                  <a:pt x="261257" y="488461"/>
                </a:lnTo>
                <a:lnTo>
                  <a:pt x="271572" y="488843"/>
                </a:lnTo>
                <a:lnTo>
                  <a:pt x="281889" y="488461"/>
                </a:lnTo>
                <a:lnTo>
                  <a:pt x="292144" y="487367"/>
                </a:lnTo>
                <a:lnTo>
                  <a:pt x="302298" y="485566"/>
                </a:lnTo>
                <a:lnTo>
                  <a:pt x="312315" y="483063"/>
                </a:lnTo>
                <a:close/>
              </a:path>
              <a:path w="543559" h="652145">
                <a:moveTo>
                  <a:pt x="420940" y="298734"/>
                </a:moveTo>
                <a:lnTo>
                  <a:pt x="393789" y="298734"/>
                </a:lnTo>
                <a:lnTo>
                  <a:pt x="393789" y="339476"/>
                </a:lnTo>
                <a:lnTo>
                  <a:pt x="384184" y="387045"/>
                </a:lnTo>
                <a:lnTo>
                  <a:pt x="357991" y="425890"/>
                </a:lnTo>
                <a:lnTo>
                  <a:pt x="319143" y="452079"/>
                </a:lnTo>
                <a:lnTo>
                  <a:pt x="271572" y="461682"/>
                </a:lnTo>
                <a:lnTo>
                  <a:pt x="355035" y="461682"/>
                </a:lnTo>
                <a:lnTo>
                  <a:pt x="370972" y="450749"/>
                </a:lnTo>
                <a:lnTo>
                  <a:pt x="395638" y="422348"/>
                </a:lnTo>
                <a:lnTo>
                  <a:pt x="412437" y="388693"/>
                </a:lnTo>
                <a:lnTo>
                  <a:pt x="420343" y="351319"/>
                </a:lnTo>
                <a:lnTo>
                  <a:pt x="437009" y="344096"/>
                </a:lnTo>
                <a:lnTo>
                  <a:pt x="450067" y="332145"/>
                </a:lnTo>
                <a:lnTo>
                  <a:pt x="455514" y="322241"/>
                </a:lnTo>
                <a:lnTo>
                  <a:pt x="420940" y="322241"/>
                </a:lnTo>
                <a:lnTo>
                  <a:pt x="420940" y="298734"/>
                </a:lnTo>
                <a:close/>
              </a:path>
              <a:path w="543559" h="652145">
                <a:moveTo>
                  <a:pt x="149367" y="298734"/>
                </a:moveTo>
                <a:lnTo>
                  <a:pt x="122205" y="298734"/>
                </a:lnTo>
                <a:lnTo>
                  <a:pt x="122205" y="322241"/>
                </a:lnTo>
                <a:lnTo>
                  <a:pt x="149367" y="322241"/>
                </a:lnTo>
                <a:lnTo>
                  <a:pt x="149367" y="298734"/>
                </a:lnTo>
                <a:close/>
              </a:path>
              <a:path w="543559" h="652145">
                <a:moveTo>
                  <a:pt x="461682" y="298734"/>
                </a:moveTo>
                <a:lnTo>
                  <a:pt x="434520" y="298734"/>
                </a:lnTo>
                <a:lnTo>
                  <a:pt x="433579" y="305820"/>
                </a:lnTo>
                <a:lnTo>
                  <a:pt x="430879" y="312309"/>
                </a:lnTo>
                <a:lnTo>
                  <a:pt x="426604" y="317888"/>
                </a:lnTo>
                <a:lnTo>
                  <a:pt x="420940" y="322241"/>
                </a:lnTo>
                <a:lnTo>
                  <a:pt x="455514" y="322241"/>
                </a:lnTo>
                <a:lnTo>
                  <a:pt x="458597" y="316635"/>
                </a:lnTo>
                <a:lnTo>
                  <a:pt x="461682" y="298734"/>
                </a:lnTo>
                <a:close/>
              </a:path>
              <a:path w="543559" h="652145">
                <a:moveTo>
                  <a:pt x="499672" y="244421"/>
                </a:moveTo>
                <a:lnTo>
                  <a:pt x="469179" y="244421"/>
                </a:lnTo>
                <a:lnTo>
                  <a:pt x="475263" y="250505"/>
                </a:lnTo>
                <a:lnTo>
                  <a:pt x="475263" y="265499"/>
                </a:lnTo>
                <a:lnTo>
                  <a:pt x="469179" y="271583"/>
                </a:lnTo>
                <a:lnTo>
                  <a:pt x="499672" y="271583"/>
                </a:lnTo>
                <a:lnTo>
                  <a:pt x="502414" y="258002"/>
                </a:lnTo>
                <a:lnTo>
                  <a:pt x="499672" y="244421"/>
                </a:lnTo>
                <a:close/>
              </a:path>
              <a:path w="543559" h="652145">
                <a:moveTo>
                  <a:pt x="108624" y="244421"/>
                </a:moveTo>
                <a:lnTo>
                  <a:pt x="81473" y="244421"/>
                </a:lnTo>
                <a:lnTo>
                  <a:pt x="81473" y="251919"/>
                </a:lnTo>
                <a:lnTo>
                  <a:pt x="87547" y="258002"/>
                </a:lnTo>
                <a:lnTo>
                  <a:pt x="102551" y="258002"/>
                </a:lnTo>
                <a:lnTo>
                  <a:pt x="108624" y="251919"/>
                </a:lnTo>
                <a:lnTo>
                  <a:pt x="108624" y="244421"/>
                </a:lnTo>
                <a:close/>
              </a:path>
              <a:path w="543559" h="652145">
                <a:moveTo>
                  <a:pt x="381563" y="63820"/>
                </a:moveTo>
                <a:lnTo>
                  <a:pt x="325895" y="63820"/>
                </a:lnTo>
                <a:lnTo>
                  <a:pt x="370368" y="87726"/>
                </a:lnTo>
                <a:lnTo>
                  <a:pt x="404678" y="123221"/>
                </a:lnTo>
                <a:lnTo>
                  <a:pt x="426754" y="167378"/>
                </a:lnTo>
                <a:lnTo>
                  <a:pt x="434520" y="217270"/>
                </a:lnTo>
                <a:lnTo>
                  <a:pt x="434520" y="251919"/>
                </a:lnTo>
                <a:lnTo>
                  <a:pt x="440604" y="258002"/>
                </a:lnTo>
                <a:lnTo>
                  <a:pt x="455598" y="258002"/>
                </a:lnTo>
                <a:lnTo>
                  <a:pt x="461682" y="251919"/>
                </a:lnTo>
                <a:lnTo>
                  <a:pt x="461682" y="244421"/>
                </a:lnTo>
                <a:lnTo>
                  <a:pt x="499672" y="244421"/>
                </a:lnTo>
                <a:lnTo>
                  <a:pt x="499212" y="242145"/>
                </a:lnTo>
                <a:lnTo>
                  <a:pt x="490482" y="229198"/>
                </a:lnTo>
                <a:lnTo>
                  <a:pt x="477535" y="220470"/>
                </a:lnTo>
                <a:lnTo>
                  <a:pt x="461682" y="217270"/>
                </a:lnTo>
                <a:lnTo>
                  <a:pt x="455247" y="168235"/>
                </a:lnTo>
                <a:lnTo>
                  <a:pt x="436946" y="123553"/>
                </a:lnTo>
                <a:lnTo>
                  <a:pt x="408224" y="85159"/>
                </a:lnTo>
                <a:lnTo>
                  <a:pt x="381563" y="63820"/>
                </a:lnTo>
                <a:close/>
              </a:path>
              <a:path w="543559" h="652145">
                <a:moveTo>
                  <a:pt x="244421" y="63683"/>
                </a:moveTo>
                <a:lnTo>
                  <a:pt x="217260" y="63683"/>
                </a:lnTo>
                <a:lnTo>
                  <a:pt x="217260" y="156874"/>
                </a:lnTo>
                <a:lnTo>
                  <a:pt x="223343" y="162947"/>
                </a:lnTo>
                <a:lnTo>
                  <a:pt x="238338" y="162947"/>
                </a:lnTo>
                <a:lnTo>
                  <a:pt x="244421" y="156874"/>
                </a:lnTo>
                <a:lnTo>
                  <a:pt x="244421" y="63683"/>
                </a:lnTo>
                <a:close/>
              </a:path>
              <a:path w="543559" h="652145">
                <a:moveTo>
                  <a:pt x="322698" y="27161"/>
                </a:moveTo>
                <a:lnTo>
                  <a:pt x="292650" y="27161"/>
                </a:lnTo>
                <a:lnTo>
                  <a:pt x="298734" y="33245"/>
                </a:lnTo>
                <a:lnTo>
                  <a:pt x="298734" y="156874"/>
                </a:lnTo>
                <a:lnTo>
                  <a:pt x="304807" y="162947"/>
                </a:lnTo>
                <a:lnTo>
                  <a:pt x="319812" y="162947"/>
                </a:lnTo>
                <a:lnTo>
                  <a:pt x="325895" y="156874"/>
                </a:lnTo>
                <a:lnTo>
                  <a:pt x="325895" y="63820"/>
                </a:lnTo>
                <a:lnTo>
                  <a:pt x="381563" y="63820"/>
                </a:lnTo>
                <a:lnTo>
                  <a:pt x="370529" y="54988"/>
                </a:lnTo>
                <a:lnTo>
                  <a:pt x="325309" y="34972"/>
                </a:lnTo>
                <a:lnTo>
                  <a:pt x="322698" y="271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170999" y="8199201"/>
            <a:ext cx="217270" cy="2172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021634" y="8049835"/>
            <a:ext cx="484505" cy="516255"/>
          </a:xfrm>
          <a:custGeom>
            <a:avLst/>
            <a:gdLst/>
            <a:ahLst/>
            <a:cxnLst/>
            <a:rect l="l" t="t" r="r" b="b"/>
            <a:pathLst>
              <a:path w="484504" h="516254">
                <a:moveTo>
                  <a:pt x="217302" y="431599"/>
                </a:moveTo>
                <a:lnTo>
                  <a:pt x="180455" y="431599"/>
                </a:lnTo>
                <a:lnTo>
                  <a:pt x="183701" y="433054"/>
                </a:lnTo>
                <a:lnTo>
                  <a:pt x="186915" y="434374"/>
                </a:lnTo>
                <a:lnTo>
                  <a:pt x="190109" y="435599"/>
                </a:lnTo>
                <a:lnTo>
                  <a:pt x="190109" y="509911"/>
                </a:lnTo>
                <a:lnTo>
                  <a:pt x="196182" y="515994"/>
                </a:lnTo>
                <a:lnTo>
                  <a:pt x="319854" y="515994"/>
                </a:lnTo>
                <a:lnTo>
                  <a:pt x="325937" y="509911"/>
                </a:lnTo>
                <a:lnTo>
                  <a:pt x="325937" y="488833"/>
                </a:lnTo>
                <a:lnTo>
                  <a:pt x="217302" y="488833"/>
                </a:lnTo>
                <a:lnTo>
                  <a:pt x="217302" y="431599"/>
                </a:lnTo>
                <a:close/>
              </a:path>
              <a:path w="484504" h="516254">
                <a:moveTo>
                  <a:pt x="319854" y="461682"/>
                </a:moveTo>
                <a:lnTo>
                  <a:pt x="304859" y="461682"/>
                </a:lnTo>
                <a:lnTo>
                  <a:pt x="298776" y="467755"/>
                </a:lnTo>
                <a:lnTo>
                  <a:pt x="298776" y="488833"/>
                </a:lnTo>
                <a:lnTo>
                  <a:pt x="325937" y="488833"/>
                </a:lnTo>
                <a:lnTo>
                  <a:pt x="325937" y="467755"/>
                </a:lnTo>
                <a:lnTo>
                  <a:pt x="319854" y="461682"/>
                </a:lnTo>
                <a:close/>
              </a:path>
              <a:path w="484504" h="516254">
                <a:moveTo>
                  <a:pt x="127870" y="31810"/>
                </a:moveTo>
                <a:lnTo>
                  <a:pt x="119273" y="31810"/>
                </a:lnTo>
                <a:lnTo>
                  <a:pt x="31810" y="119263"/>
                </a:lnTo>
                <a:lnTo>
                  <a:pt x="31810" y="127859"/>
                </a:lnTo>
                <a:lnTo>
                  <a:pt x="84395" y="180444"/>
                </a:lnTo>
                <a:lnTo>
                  <a:pt x="82939" y="183690"/>
                </a:lnTo>
                <a:lnTo>
                  <a:pt x="81620" y="186905"/>
                </a:lnTo>
                <a:lnTo>
                  <a:pt x="80405" y="190098"/>
                </a:lnTo>
                <a:lnTo>
                  <a:pt x="6083" y="190098"/>
                </a:lnTo>
                <a:lnTo>
                  <a:pt x="0" y="196182"/>
                </a:lnTo>
                <a:lnTo>
                  <a:pt x="0" y="319812"/>
                </a:lnTo>
                <a:lnTo>
                  <a:pt x="6083" y="325885"/>
                </a:lnTo>
                <a:lnTo>
                  <a:pt x="80405" y="325885"/>
                </a:lnTo>
                <a:lnTo>
                  <a:pt x="81683" y="329078"/>
                </a:lnTo>
                <a:lnTo>
                  <a:pt x="82963" y="332356"/>
                </a:lnTo>
                <a:lnTo>
                  <a:pt x="84395" y="335549"/>
                </a:lnTo>
                <a:lnTo>
                  <a:pt x="31810" y="388124"/>
                </a:lnTo>
                <a:lnTo>
                  <a:pt x="31810" y="396720"/>
                </a:lnTo>
                <a:lnTo>
                  <a:pt x="119273" y="484184"/>
                </a:lnTo>
                <a:lnTo>
                  <a:pt x="127870" y="484184"/>
                </a:lnTo>
                <a:lnTo>
                  <a:pt x="161974" y="450080"/>
                </a:lnTo>
                <a:lnTo>
                  <a:pt x="123566" y="450080"/>
                </a:lnTo>
                <a:lnTo>
                  <a:pt x="65914" y="392427"/>
                </a:lnTo>
                <a:lnTo>
                  <a:pt x="114488" y="343895"/>
                </a:lnTo>
                <a:lnTo>
                  <a:pt x="115504" y="337581"/>
                </a:lnTo>
                <a:lnTo>
                  <a:pt x="112871" y="332304"/>
                </a:lnTo>
                <a:lnTo>
                  <a:pt x="110060" y="326475"/>
                </a:lnTo>
                <a:lnTo>
                  <a:pt x="107458" y="320491"/>
                </a:lnTo>
                <a:lnTo>
                  <a:pt x="105094" y="314411"/>
                </a:lnTo>
                <a:lnTo>
                  <a:pt x="102970" y="308241"/>
                </a:lnTo>
                <a:lnTo>
                  <a:pt x="101190" y="302587"/>
                </a:lnTo>
                <a:lnTo>
                  <a:pt x="95955" y="298734"/>
                </a:lnTo>
                <a:lnTo>
                  <a:pt x="27161" y="298734"/>
                </a:lnTo>
                <a:lnTo>
                  <a:pt x="27161" y="217260"/>
                </a:lnTo>
                <a:lnTo>
                  <a:pt x="95955" y="217249"/>
                </a:lnTo>
                <a:lnTo>
                  <a:pt x="101190" y="213407"/>
                </a:lnTo>
                <a:lnTo>
                  <a:pt x="115504" y="178455"/>
                </a:lnTo>
                <a:lnTo>
                  <a:pt x="114488" y="172141"/>
                </a:lnTo>
                <a:lnTo>
                  <a:pt x="65914" y="123566"/>
                </a:lnTo>
                <a:lnTo>
                  <a:pt x="123566" y="65903"/>
                </a:lnTo>
                <a:lnTo>
                  <a:pt x="161970" y="65903"/>
                </a:lnTo>
                <a:lnTo>
                  <a:pt x="127870" y="31810"/>
                </a:lnTo>
                <a:close/>
              </a:path>
              <a:path w="484504" h="516254">
                <a:moveTo>
                  <a:pt x="178455" y="400490"/>
                </a:moveTo>
                <a:lnTo>
                  <a:pt x="172141" y="401506"/>
                </a:lnTo>
                <a:lnTo>
                  <a:pt x="123566" y="450080"/>
                </a:lnTo>
                <a:lnTo>
                  <a:pt x="161974" y="450080"/>
                </a:lnTo>
                <a:lnTo>
                  <a:pt x="180455" y="431599"/>
                </a:lnTo>
                <a:lnTo>
                  <a:pt x="217302" y="431599"/>
                </a:lnTo>
                <a:lnTo>
                  <a:pt x="217302" y="420039"/>
                </a:lnTo>
                <a:lnTo>
                  <a:pt x="213448" y="414804"/>
                </a:lnTo>
                <a:lnTo>
                  <a:pt x="207794" y="413024"/>
                </a:lnTo>
                <a:lnTo>
                  <a:pt x="201625" y="410900"/>
                </a:lnTo>
                <a:lnTo>
                  <a:pt x="195545" y="408535"/>
                </a:lnTo>
                <a:lnTo>
                  <a:pt x="189561" y="405934"/>
                </a:lnTo>
                <a:lnTo>
                  <a:pt x="183680" y="403097"/>
                </a:lnTo>
                <a:lnTo>
                  <a:pt x="178455" y="400490"/>
                </a:lnTo>
                <a:close/>
              </a:path>
              <a:path w="484504" h="516254">
                <a:moveTo>
                  <a:pt x="430824" y="65903"/>
                </a:moveTo>
                <a:lnTo>
                  <a:pt x="392427" y="65903"/>
                </a:lnTo>
                <a:lnTo>
                  <a:pt x="450091" y="123566"/>
                </a:lnTo>
                <a:lnTo>
                  <a:pt x="401516" y="172141"/>
                </a:lnTo>
                <a:lnTo>
                  <a:pt x="400490" y="178455"/>
                </a:lnTo>
                <a:lnTo>
                  <a:pt x="403113" y="183690"/>
                </a:lnTo>
                <a:lnTo>
                  <a:pt x="405938" y="189561"/>
                </a:lnTo>
                <a:lnTo>
                  <a:pt x="408538" y="195545"/>
                </a:lnTo>
                <a:lnTo>
                  <a:pt x="410904" y="201625"/>
                </a:lnTo>
                <a:lnTo>
                  <a:pt x="413034" y="207794"/>
                </a:lnTo>
                <a:lnTo>
                  <a:pt x="415306" y="214946"/>
                </a:lnTo>
                <a:lnTo>
                  <a:pt x="422940" y="218893"/>
                </a:lnTo>
                <a:lnTo>
                  <a:pt x="437232" y="214349"/>
                </a:lnTo>
                <a:lnTo>
                  <a:pt x="441180" y="206716"/>
                </a:lnTo>
                <a:lnTo>
                  <a:pt x="436834" y="193062"/>
                </a:lnTo>
                <a:lnTo>
                  <a:pt x="434395" y="186674"/>
                </a:lnTo>
                <a:lnTo>
                  <a:pt x="431609" y="180444"/>
                </a:lnTo>
                <a:lnTo>
                  <a:pt x="484184" y="127859"/>
                </a:lnTo>
                <a:lnTo>
                  <a:pt x="484184" y="119263"/>
                </a:lnTo>
                <a:lnTo>
                  <a:pt x="430824" y="65903"/>
                </a:lnTo>
                <a:close/>
              </a:path>
              <a:path w="484504" h="516254">
                <a:moveTo>
                  <a:pt x="161970" y="65903"/>
                </a:moveTo>
                <a:lnTo>
                  <a:pt x="123566" y="65903"/>
                </a:lnTo>
                <a:lnTo>
                  <a:pt x="172099" y="114478"/>
                </a:lnTo>
                <a:lnTo>
                  <a:pt x="178413" y="115504"/>
                </a:lnTo>
                <a:lnTo>
                  <a:pt x="183638" y="112886"/>
                </a:lnTo>
                <a:lnTo>
                  <a:pt x="189519" y="110056"/>
                </a:lnTo>
                <a:lnTo>
                  <a:pt x="195504" y="107457"/>
                </a:lnTo>
                <a:lnTo>
                  <a:pt x="201587" y="105094"/>
                </a:lnTo>
                <a:lnTo>
                  <a:pt x="207763" y="102970"/>
                </a:lnTo>
                <a:lnTo>
                  <a:pt x="213407" y="101190"/>
                </a:lnTo>
                <a:lnTo>
                  <a:pt x="217260" y="95955"/>
                </a:lnTo>
                <a:lnTo>
                  <a:pt x="217260" y="84384"/>
                </a:lnTo>
                <a:lnTo>
                  <a:pt x="180455" y="84384"/>
                </a:lnTo>
                <a:lnTo>
                  <a:pt x="161970" y="65903"/>
                </a:lnTo>
                <a:close/>
              </a:path>
              <a:path w="484504" h="516254">
                <a:moveTo>
                  <a:pt x="325895" y="27151"/>
                </a:moveTo>
                <a:lnTo>
                  <a:pt x="298734" y="27151"/>
                </a:lnTo>
                <a:lnTo>
                  <a:pt x="298744" y="95955"/>
                </a:lnTo>
                <a:lnTo>
                  <a:pt x="302587" y="101190"/>
                </a:lnTo>
                <a:lnTo>
                  <a:pt x="308241" y="102970"/>
                </a:lnTo>
                <a:lnTo>
                  <a:pt x="314403" y="105094"/>
                </a:lnTo>
                <a:lnTo>
                  <a:pt x="320474" y="107457"/>
                </a:lnTo>
                <a:lnTo>
                  <a:pt x="326447" y="110056"/>
                </a:lnTo>
                <a:lnTo>
                  <a:pt x="332314" y="112886"/>
                </a:lnTo>
                <a:lnTo>
                  <a:pt x="337539" y="115504"/>
                </a:lnTo>
                <a:lnTo>
                  <a:pt x="343853" y="114478"/>
                </a:lnTo>
                <a:lnTo>
                  <a:pt x="373946" y="84384"/>
                </a:lnTo>
                <a:lnTo>
                  <a:pt x="335549" y="84384"/>
                </a:lnTo>
                <a:lnTo>
                  <a:pt x="332304" y="82939"/>
                </a:lnTo>
                <a:lnTo>
                  <a:pt x="329089" y="81620"/>
                </a:lnTo>
                <a:lnTo>
                  <a:pt x="325895" y="80395"/>
                </a:lnTo>
                <a:lnTo>
                  <a:pt x="325895" y="27151"/>
                </a:lnTo>
                <a:close/>
              </a:path>
              <a:path w="484504" h="516254">
                <a:moveTo>
                  <a:pt x="319812" y="0"/>
                </a:moveTo>
                <a:lnTo>
                  <a:pt x="196182" y="0"/>
                </a:lnTo>
                <a:lnTo>
                  <a:pt x="190109" y="6073"/>
                </a:lnTo>
                <a:lnTo>
                  <a:pt x="190109" y="80395"/>
                </a:lnTo>
                <a:lnTo>
                  <a:pt x="183701" y="82939"/>
                </a:lnTo>
                <a:lnTo>
                  <a:pt x="180455" y="84384"/>
                </a:lnTo>
                <a:lnTo>
                  <a:pt x="217260" y="84384"/>
                </a:lnTo>
                <a:lnTo>
                  <a:pt x="217260" y="27151"/>
                </a:lnTo>
                <a:lnTo>
                  <a:pt x="325895" y="27151"/>
                </a:lnTo>
                <a:lnTo>
                  <a:pt x="325895" y="6073"/>
                </a:lnTo>
                <a:lnTo>
                  <a:pt x="319812" y="0"/>
                </a:lnTo>
                <a:close/>
              </a:path>
              <a:path w="484504" h="516254">
                <a:moveTo>
                  <a:pt x="396731" y="31810"/>
                </a:moveTo>
                <a:lnTo>
                  <a:pt x="388134" y="31810"/>
                </a:lnTo>
                <a:lnTo>
                  <a:pt x="335549" y="84384"/>
                </a:lnTo>
                <a:lnTo>
                  <a:pt x="373946" y="84384"/>
                </a:lnTo>
                <a:lnTo>
                  <a:pt x="392427" y="65903"/>
                </a:lnTo>
                <a:lnTo>
                  <a:pt x="430824" y="65903"/>
                </a:lnTo>
                <a:lnTo>
                  <a:pt x="396731" y="318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766058" y="3509701"/>
            <a:ext cx="1325880" cy="1325880"/>
          </a:xfrm>
          <a:custGeom>
            <a:avLst/>
            <a:gdLst/>
            <a:ahLst/>
            <a:cxnLst/>
            <a:rect l="l" t="t" r="r" b="b"/>
            <a:pathLst>
              <a:path w="1325879" h="1325879">
                <a:moveTo>
                  <a:pt x="662943" y="0"/>
                </a:moveTo>
                <a:lnTo>
                  <a:pt x="615598" y="1664"/>
                </a:lnTo>
                <a:lnTo>
                  <a:pt x="569151" y="6583"/>
                </a:lnTo>
                <a:lnTo>
                  <a:pt x="523716" y="14644"/>
                </a:lnTo>
                <a:lnTo>
                  <a:pt x="479403" y="25734"/>
                </a:lnTo>
                <a:lnTo>
                  <a:pt x="436325" y="39743"/>
                </a:lnTo>
                <a:lnTo>
                  <a:pt x="394594" y="56557"/>
                </a:lnTo>
                <a:lnTo>
                  <a:pt x="354323" y="76064"/>
                </a:lnTo>
                <a:lnTo>
                  <a:pt x="315623" y="98153"/>
                </a:lnTo>
                <a:lnTo>
                  <a:pt x="278607" y="122711"/>
                </a:lnTo>
                <a:lnTo>
                  <a:pt x="243387" y="149625"/>
                </a:lnTo>
                <a:lnTo>
                  <a:pt x="210076" y="178784"/>
                </a:lnTo>
                <a:lnTo>
                  <a:pt x="178784" y="210076"/>
                </a:lnTo>
                <a:lnTo>
                  <a:pt x="149625" y="243387"/>
                </a:lnTo>
                <a:lnTo>
                  <a:pt x="122711" y="278607"/>
                </a:lnTo>
                <a:lnTo>
                  <a:pt x="98153" y="315623"/>
                </a:lnTo>
                <a:lnTo>
                  <a:pt x="76064" y="354323"/>
                </a:lnTo>
                <a:lnTo>
                  <a:pt x="56557" y="394594"/>
                </a:lnTo>
                <a:lnTo>
                  <a:pt x="39743" y="436325"/>
                </a:lnTo>
                <a:lnTo>
                  <a:pt x="25734" y="479403"/>
                </a:lnTo>
                <a:lnTo>
                  <a:pt x="14644" y="523716"/>
                </a:lnTo>
                <a:lnTo>
                  <a:pt x="6583" y="569151"/>
                </a:lnTo>
                <a:lnTo>
                  <a:pt x="1664" y="615598"/>
                </a:lnTo>
                <a:lnTo>
                  <a:pt x="0" y="662943"/>
                </a:lnTo>
                <a:lnTo>
                  <a:pt x="1664" y="710288"/>
                </a:lnTo>
                <a:lnTo>
                  <a:pt x="6583" y="756734"/>
                </a:lnTo>
                <a:lnTo>
                  <a:pt x="14644" y="802170"/>
                </a:lnTo>
                <a:lnTo>
                  <a:pt x="25734" y="846483"/>
                </a:lnTo>
                <a:lnTo>
                  <a:pt x="39743" y="889561"/>
                </a:lnTo>
                <a:lnTo>
                  <a:pt x="56557" y="931291"/>
                </a:lnTo>
                <a:lnTo>
                  <a:pt x="76064" y="971562"/>
                </a:lnTo>
                <a:lnTo>
                  <a:pt x="98153" y="1010262"/>
                </a:lnTo>
                <a:lnTo>
                  <a:pt x="122711" y="1047278"/>
                </a:lnTo>
                <a:lnTo>
                  <a:pt x="149625" y="1082498"/>
                </a:lnTo>
                <a:lnTo>
                  <a:pt x="178784" y="1115810"/>
                </a:lnTo>
                <a:lnTo>
                  <a:pt x="210076" y="1147101"/>
                </a:lnTo>
                <a:lnTo>
                  <a:pt x="243387" y="1176260"/>
                </a:lnTo>
                <a:lnTo>
                  <a:pt x="278607" y="1203175"/>
                </a:lnTo>
                <a:lnTo>
                  <a:pt x="315623" y="1227732"/>
                </a:lnTo>
                <a:lnTo>
                  <a:pt x="354323" y="1249821"/>
                </a:lnTo>
                <a:lnTo>
                  <a:pt x="394594" y="1269328"/>
                </a:lnTo>
                <a:lnTo>
                  <a:pt x="436325" y="1286142"/>
                </a:lnTo>
                <a:lnTo>
                  <a:pt x="479403" y="1300151"/>
                </a:lnTo>
                <a:lnTo>
                  <a:pt x="523716" y="1311242"/>
                </a:lnTo>
                <a:lnTo>
                  <a:pt x="569151" y="1319303"/>
                </a:lnTo>
                <a:lnTo>
                  <a:pt x="615598" y="1324221"/>
                </a:lnTo>
                <a:lnTo>
                  <a:pt x="662943" y="1325886"/>
                </a:lnTo>
                <a:lnTo>
                  <a:pt x="710288" y="1324221"/>
                </a:lnTo>
                <a:lnTo>
                  <a:pt x="756734" y="1319303"/>
                </a:lnTo>
                <a:lnTo>
                  <a:pt x="802170" y="1311242"/>
                </a:lnTo>
                <a:lnTo>
                  <a:pt x="846483" y="1300151"/>
                </a:lnTo>
                <a:lnTo>
                  <a:pt x="889561" y="1286142"/>
                </a:lnTo>
                <a:lnTo>
                  <a:pt x="931291" y="1269328"/>
                </a:lnTo>
                <a:lnTo>
                  <a:pt x="971562" y="1249821"/>
                </a:lnTo>
                <a:lnTo>
                  <a:pt x="1010262" y="1227732"/>
                </a:lnTo>
                <a:lnTo>
                  <a:pt x="1047278" y="1203175"/>
                </a:lnTo>
                <a:lnTo>
                  <a:pt x="1082498" y="1176260"/>
                </a:lnTo>
                <a:lnTo>
                  <a:pt x="1115810" y="1147101"/>
                </a:lnTo>
                <a:lnTo>
                  <a:pt x="1147101" y="1115810"/>
                </a:lnTo>
                <a:lnTo>
                  <a:pt x="1176260" y="1082498"/>
                </a:lnTo>
                <a:lnTo>
                  <a:pt x="1203175" y="1047278"/>
                </a:lnTo>
                <a:lnTo>
                  <a:pt x="1227732" y="1010262"/>
                </a:lnTo>
                <a:lnTo>
                  <a:pt x="1249821" y="971562"/>
                </a:lnTo>
                <a:lnTo>
                  <a:pt x="1269328" y="931291"/>
                </a:lnTo>
                <a:lnTo>
                  <a:pt x="1286142" y="889561"/>
                </a:lnTo>
                <a:lnTo>
                  <a:pt x="1300151" y="846483"/>
                </a:lnTo>
                <a:lnTo>
                  <a:pt x="1311242" y="802170"/>
                </a:lnTo>
                <a:lnTo>
                  <a:pt x="1319303" y="756734"/>
                </a:lnTo>
                <a:lnTo>
                  <a:pt x="1324221" y="710288"/>
                </a:lnTo>
                <a:lnTo>
                  <a:pt x="1325886" y="662943"/>
                </a:lnTo>
                <a:lnTo>
                  <a:pt x="1324221" y="615598"/>
                </a:lnTo>
                <a:lnTo>
                  <a:pt x="1319303" y="569151"/>
                </a:lnTo>
                <a:lnTo>
                  <a:pt x="1311242" y="523716"/>
                </a:lnTo>
                <a:lnTo>
                  <a:pt x="1300151" y="479403"/>
                </a:lnTo>
                <a:lnTo>
                  <a:pt x="1286142" y="436325"/>
                </a:lnTo>
                <a:lnTo>
                  <a:pt x="1269328" y="394594"/>
                </a:lnTo>
                <a:lnTo>
                  <a:pt x="1249821" y="354323"/>
                </a:lnTo>
                <a:lnTo>
                  <a:pt x="1227732" y="315623"/>
                </a:lnTo>
                <a:lnTo>
                  <a:pt x="1203175" y="278607"/>
                </a:lnTo>
                <a:lnTo>
                  <a:pt x="1176260" y="243387"/>
                </a:lnTo>
                <a:lnTo>
                  <a:pt x="1147101" y="210076"/>
                </a:lnTo>
                <a:lnTo>
                  <a:pt x="1115810" y="178784"/>
                </a:lnTo>
                <a:lnTo>
                  <a:pt x="1082498" y="149625"/>
                </a:lnTo>
                <a:lnTo>
                  <a:pt x="1047278" y="122711"/>
                </a:lnTo>
                <a:lnTo>
                  <a:pt x="1010262" y="98153"/>
                </a:lnTo>
                <a:lnTo>
                  <a:pt x="971562" y="76064"/>
                </a:lnTo>
                <a:lnTo>
                  <a:pt x="931291" y="56557"/>
                </a:lnTo>
                <a:lnTo>
                  <a:pt x="889561" y="39743"/>
                </a:lnTo>
                <a:lnTo>
                  <a:pt x="846483" y="25734"/>
                </a:lnTo>
                <a:lnTo>
                  <a:pt x="802170" y="14644"/>
                </a:lnTo>
                <a:lnTo>
                  <a:pt x="756734" y="6583"/>
                </a:lnTo>
                <a:lnTo>
                  <a:pt x="710288" y="1664"/>
                </a:lnTo>
                <a:lnTo>
                  <a:pt x="662943" y="0"/>
                </a:lnTo>
                <a:close/>
              </a:path>
            </a:pathLst>
          </a:custGeom>
          <a:solidFill>
            <a:srgbClr val="559B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089943" y="3781418"/>
            <a:ext cx="678180" cy="784860"/>
          </a:xfrm>
          <a:custGeom>
            <a:avLst/>
            <a:gdLst/>
            <a:ahLst/>
            <a:cxnLst/>
            <a:rect l="l" t="t" r="r" b="b"/>
            <a:pathLst>
              <a:path w="678179" h="784860">
                <a:moveTo>
                  <a:pt x="560747" y="0"/>
                </a:moveTo>
                <a:lnTo>
                  <a:pt x="218234" y="0"/>
                </a:lnTo>
                <a:lnTo>
                  <a:pt x="214914" y="1371"/>
                </a:lnTo>
                <a:lnTo>
                  <a:pt x="1371" y="214914"/>
                </a:lnTo>
                <a:lnTo>
                  <a:pt x="0" y="218234"/>
                </a:lnTo>
                <a:lnTo>
                  <a:pt x="0" y="691162"/>
                </a:lnTo>
                <a:lnTo>
                  <a:pt x="3073" y="706387"/>
                </a:lnTo>
                <a:lnTo>
                  <a:pt x="11455" y="718822"/>
                </a:lnTo>
                <a:lnTo>
                  <a:pt x="23889" y="727206"/>
                </a:lnTo>
                <a:lnTo>
                  <a:pt x="39119" y="730281"/>
                </a:lnTo>
                <a:lnTo>
                  <a:pt x="344041" y="730281"/>
                </a:lnTo>
                <a:lnTo>
                  <a:pt x="369653" y="781683"/>
                </a:lnTo>
                <a:lnTo>
                  <a:pt x="377485" y="784300"/>
                </a:lnTo>
                <a:lnTo>
                  <a:pt x="386469" y="779829"/>
                </a:lnTo>
                <a:lnTo>
                  <a:pt x="388522" y="777766"/>
                </a:lnTo>
                <a:lnTo>
                  <a:pt x="407326" y="740249"/>
                </a:lnTo>
                <a:lnTo>
                  <a:pt x="378176" y="740249"/>
                </a:lnTo>
                <a:lnTo>
                  <a:pt x="362816" y="709528"/>
                </a:lnTo>
                <a:lnTo>
                  <a:pt x="370227" y="705988"/>
                </a:lnTo>
                <a:lnTo>
                  <a:pt x="378182" y="704808"/>
                </a:lnTo>
                <a:lnTo>
                  <a:pt x="521628" y="704808"/>
                </a:lnTo>
                <a:lnTo>
                  <a:pt x="521628" y="704198"/>
                </a:lnTo>
                <a:lnTo>
                  <a:pt x="31915" y="704198"/>
                </a:lnTo>
                <a:lnTo>
                  <a:pt x="26072" y="698366"/>
                </a:lnTo>
                <a:lnTo>
                  <a:pt x="26072" y="234736"/>
                </a:lnTo>
                <a:lnTo>
                  <a:pt x="195606" y="234736"/>
                </a:lnTo>
                <a:lnTo>
                  <a:pt x="210838" y="231661"/>
                </a:lnTo>
                <a:lnTo>
                  <a:pt x="223275" y="223275"/>
                </a:lnTo>
                <a:lnTo>
                  <a:pt x="231661" y="210838"/>
                </a:lnTo>
                <a:lnTo>
                  <a:pt x="232102" y="208653"/>
                </a:lnTo>
                <a:lnTo>
                  <a:pt x="44511" y="208653"/>
                </a:lnTo>
                <a:lnTo>
                  <a:pt x="208653" y="44522"/>
                </a:lnTo>
                <a:lnTo>
                  <a:pt x="234736" y="44522"/>
                </a:lnTo>
                <a:lnTo>
                  <a:pt x="234736" y="26072"/>
                </a:lnTo>
                <a:lnTo>
                  <a:pt x="597242" y="26072"/>
                </a:lnTo>
                <a:lnTo>
                  <a:pt x="596802" y="23889"/>
                </a:lnTo>
                <a:lnTo>
                  <a:pt x="588416" y="11455"/>
                </a:lnTo>
                <a:lnTo>
                  <a:pt x="575978" y="3073"/>
                </a:lnTo>
                <a:lnTo>
                  <a:pt x="560747" y="0"/>
                </a:lnTo>
                <a:close/>
              </a:path>
              <a:path w="678179" h="784860">
                <a:moveTo>
                  <a:pt x="521628" y="730281"/>
                </a:moveTo>
                <a:lnTo>
                  <a:pt x="495545" y="730281"/>
                </a:lnTo>
                <a:lnTo>
                  <a:pt x="495545" y="776604"/>
                </a:lnTo>
                <a:lnTo>
                  <a:pt x="501387" y="782447"/>
                </a:lnTo>
                <a:lnTo>
                  <a:pt x="672283" y="782447"/>
                </a:lnTo>
                <a:lnTo>
                  <a:pt x="678115" y="776604"/>
                </a:lnTo>
                <a:lnTo>
                  <a:pt x="678115" y="756364"/>
                </a:lnTo>
                <a:lnTo>
                  <a:pt x="521628" y="756364"/>
                </a:lnTo>
                <a:lnTo>
                  <a:pt x="521628" y="730281"/>
                </a:lnTo>
                <a:close/>
              </a:path>
              <a:path w="678179" h="784860">
                <a:moveTo>
                  <a:pt x="678115" y="156487"/>
                </a:moveTo>
                <a:lnTo>
                  <a:pt x="652042" y="156487"/>
                </a:lnTo>
                <a:lnTo>
                  <a:pt x="652042" y="208653"/>
                </a:lnTo>
                <a:lnTo>
                  <a:pt x="605709" y="208653"/>
                </a:lnTo>
                <a:lnTo>
                  <a:pt x="599877" y="214485"/>
                </a:lnTo>
                <a:lnTo>
                  <a:pt x="599877" y="228893"/>
                </a:lnTo>
                <a:lnTo>
                  <a:pt x="605709" y="234736"/>
                </a:lnTo>
                <a:lnTo>
                  <a:pt x="652042" y="234736"/>
                </a:lnTo>
                <a:lnTo>
                  <a:pt x="652042" y="286891"/>
                </a:lnTo>
                <a:lnTo>
                  <a:pt x="605709" y="286891"/>
                </a:lnTo>
                <a:lnTo>
                  <a:pt x="599877" y="292734"/>
                </a:lnTo>
                <a:lnTo>
                  <a:pt x="599877" y="307142"/>
                </a:lnTo>
                <a:lnTo>
                  <a:pt x="605709" y="312974"/>
                </a:lnTo>
                <a:lnTo>
                  <a:pt x="652042" y="312974"/>
                </a:lnTo>
                <a:lnTo>
                  <a:pt x="652042" y="365140"/>
                </a:lnTo>
                <a:lnTo>
                  <a:pt x="605709" y="365140"/>
                </a:lnTo>
                <a:lnTo>
                  <a:pt x="599877" y="370983"/>
                </a:lnTo>
                <a:lnTo>
                  <a:pt x="599877" y="385380"/>
                </a:lnTo>
                <a:lnTo>
                  <a:pt x="605709" y="391223"/>
                </a:lnTo>
                <a:lnTo>
                  <a:pt x="652042" y="391223"/>
                </a:lnTo>
                <a:lnTo>
                  <a:pt x="652042" y="443389"/>
                </a:lnTo>
                <a:lnTo>
                  <a:pt x="605709" y="443389"/>
                </a:lnTo>
                <a:lnTo>
                  <a:pt x="599877" y="449221"/>
                </a:lnTo>
                <a:lnTo>
                  <a:pt x="599877" y="463629"/>
                </a:lnTo>
                <a:lnTo>
                  <a:pt x="605709" y="469462"/>
                </a:lnTo>
                <a:lnTo>
                  <a:pt x="652042" y="469462"/>
                </a:lnTo>
                <a:lnTo>
                  <a:pt x="652042" y="521628"/>
                </a:lnTo>
                <a:lnTo>
                  <a:pt x="605709" y="521628"/>
                </a:lnTo>
                <a:lnTo>
                  <a:pt x="599877" y="527470"/>
                </a:lnTo>
                <a:lnTo>
                  <a:pt x="599877" y="541878"/>
                </a:lnTo>
                <a:lnTo>
                  <a:pt x="605709" y="547711"/>
                </a:lnTo>
                <a:lnTo>
                  <a:pt x="652042" y="547711"/>
                </a:lnTo>
                <a:lnTo>
                  <a:pt x="652042" y="599877"/>
                </a:lnTo>
                <a:lnTo>
                  <a:pt x="605709" y="599877"/>
                </a:lnTo>
                <a:lnTo>
                  <a:pt x="599877" y="605709"/>
                </a:lnTo>
                <a:lnTo>
                  <a:pt x="599877" y="620117"/>
                </a:lnTo>
                <a:lnTo>
                  <a:pt x="605709" y="625959"/>
                </a:lnTo>
                <a:lnTo>
                  <a:pt x="652042" y="625959"/>
                </a:lnTo>
                <a:lnTo>
                  <a:pt x="652042" y="678125"/>
                </a:lnTo>
                <a:lnTo>
                  <a:pt x="605709" y="678125"/>
                </a:lnTo>
                <a:lnTo>
                  <a:pt x="599877" y="683958"/>
                </a:lnTo>
                <a:lnTo>
                  <a:pt x="599877" y="698366"/>
                </a:lnTo>
                <a:lnTo>
                  <a:pt x="605709" y="704198"/>
                </a:lnTo>
                <a:lnTo>
                  <a:pt x="652042" y="704198"/>
                </a:lnTo>
                <a:lnTo>
                  <a:pt x="652042" y="756364"/>
                </a:lnTo>
                <a:lnTo>
                  <a:pt x="678115" y="756364"/>
                </a:lnTo>
                <a:lnTo>
                  <a:pt x="678115" y="156487"/>
                </a:lnTo>
                <a:close/>
              </a:path>
              <a:path w="678179" h="784860">
                <a:moveTo>
                  <a:pt x="521628" y="704808"/>
                </a:moveTo>
                <a:lnTo>
                  <a:pt x="378182" y="704808"/>
                </a:lnTo>
                <a:lnTo>
                  <a:pt x="386137" y="705988"/>
                </a:lnTo>
                <a:lnTo>
                  <a:pt x="393548" y="709528"/>
                </a:lnTo>
                <a:lnTo>
                  <a:pt x="378176" y="740249"/>
                </a:lnTo>
                <a:lnTo>
                  <a:pt x="407326" y="740249"/>
                </a:lnTo>
                <a:lnTo>
                  <a:pt x="412322" y="730281"/>
                </a:lnTo>
                <a:lnTo>
                  <a:pt x="521628" y="730281"/>
                </a:lnTo>
                <a:lnTo>
                  <a:pt x="521628" y="704808"/>
                </a:lnTo>
                <a:close/>
              </a:path>
              <a:path w="678179" h="784860">
                <a:moveTo>
                  <a:pt x="378176" y="182570"/>
                </a:moveTo>
                <a:lnTo>
                  <a:pt x="352797" y="187694"/>
                </a:lnTo>
                <a:lnTo>
                  <a:pt x="332072" y="201667"/>
                </a:lnTo>
                <a:lnTo>
                  <a:pt x="318098" y="222393"/>
                </a:lnTo>
                <a:lnTo>
                  <a:pt x="312974" y="247772"/>
                </a:lnTo>
                <a:lnTo>
                  <a:pt x="312974" y="667100"/>
                </a:lnTo>
                <a:lnTo>
                  <a:pt x="313445" y="669100"/>
                </a:lnTo>
                <a:lnTo>
                  <a:pt x="330995" y="704198"/>
                </a:lnTo>
                <a:lnTo>
                  <a:pt x="425358" y="704198"/>
                </a:lnTo>
                <a:lnTo>
                  <a:pt x="434474" y="686052"/>
                </a:lnTo>
                <a:lnTo>
                  <a:pt x="351078" y="686052"/>
                </a:lnTo>
                <a:lnTo>
                  <a:pt x="341958" y="667644"/>
                </a:lnTo>
                <a:lnTo>
                  <a:pt x="375930" y="633603"/>
                </a:lnTo>
                <a:lnTo>
                  <a:pt x="339057" y="633603"/>
                </a:lnTo>
                <a:lnTo>
                  <a:pt x="339057" y="339057"/>
                </a:lnTo>
                <a:lnTo>
                  <a:pt x="443389" y="339057"/>
                </a:lnTo>
                <a:lnTo>
                  <a:pt x="443389" y="312974"/>
                </a:lnTo>
                <a:lnTo>
                  <a:pt x="339057" y="312974"/>
                </a:lnTo>
                <a:lnTo>
                  <a:pt x="339057" y="286891"/>
                </a:lnTo>
                <a:lnTo>
                  <a:pt x="443389" y="286891"/>
                </a:lnTo>
                <a:lnTo>
                  <a:pt x="443389" y="260808"/>
                </a:lnTo>
                <a:lnTo>
                  <a:pt x="339057" y="260808"/>
                </a:lnTo>
                <a:lnTo>
                  <a:pt x="339057" y="247772"/>
                </a:lnTo>
                <a:lnTo>
                  <a:pt x="342132" y="232547"/>
                </a:lnTo>
                <a:lnTo>
                  <a:pt x="350516" y="220112"/>
                </a:lnTo>
                <a:lnTo>
                  <a:pt x="362951" y="211728"/>
                </a:lnTo>
                <a:lnTo>
                  <a:pt x="378176" y="208653"/>
                </a:lnTo>
                <a:lnTo>
                  <a:pt x="429000" y="208653"/>
                </a:lnTo>
                <a:lnTo>
                  <a:pt x="424290" y="201667"/>
                </a:lnTo>
                <a:lnTo>
                  <a:pt x="403562" y="187694"/>
                </a:lnTo>
                <a:lnTo>
                  <a:pt x="378176" y="182570"/>
                </a:lnTo>
                <a:close/>
              </a:path>
              <a:path w="678179" h="784860">
                <a:moveTo>
                  <a:pt x="672283" y="130404"/>
                </a:moveTo>
                <a:lnTo>
                  <a:pt x="501387" y="130404"/>
                </a:lnTo>
                <a:lnTo>
                  <a:pt x="495545" y="136247"/>
                </a:lnTo>
                <a:lnTo>
                  <a:pt x="495545" y="704198"/>
                </a:lnTo>
                <a:lnTo>
                  <a:pt x="521628" y="704198"/>
                </a:lnTo>
                <a:lnTo>
                  <a:pt x="521628" y="156487"/>
                </a:lnTo>
                <a:lnTo>
                  <a:pt x="678115" y="156487"/>
                </a:lnTo>
                <a:lnTo>
                  <a:pt x="678115" y="136247"/>
                </a:lnTo>
                <a:lnTo>
                  <a:pt x="672283" y="130404"/>
                </a:lnTo>
                <a:close/>
              </a:path>
              <a:path w="678179" h="784860">
                <a:moveTo>
                  <a:pt x="378180" y="678120"/>
                </a:moveTo>
                <a:lnTo>
                  <a:pt x="364195" y="680103"/>
                </a:lnTo>
                <a:lnTo>
                  <a:pt x="351078" y="686052"/>
                </a:lnTo>
                <a:lnTo>
                  <a:pt x="405275" y="686052"/>
                </a:lnTo>
                <a:lnTo>
                  <a:pt x="392164" y="680103"/>
                </a:lnTo>
                <a:lnTo>
                  <a:pt x="378180" y="678120"/>
                </a:lnTo>
                <a:close/>
              </a:path>
              <a:path w="678179" h="784860">
                <a:moveTo>
                  <a:pt x="415055" y="631352"/>
                </a:moveTo>
                <a:lnTo>
                  <a:pt x="378176" y="631352"/>
                </a:lnTo>
                <a:lnTo>
                  <a:pt x="414469" y="667686"/>
                </a:lnTo>
                <a:lnTo>
                  <a:pt x="405275" y="686052"/>
                </a:lnTo>
                <a:lnTo>
                  <a:pt x="434474" y="686052"/>
                </a:lnTo>
                <a:lnTo>
                  <a:pt x="442080" y="670911"/>
                </a:lnTo>
                <a:lnTo>
                  <a:pt x="442960" y="669089"/>
                </a:lnTo>
                <a:lnTo>
                  <a:pt x="443287" y="667644"/>
                </a:lnTo>
                <a:lnTo>
                  <a:pt x="443389" y="633603"/>
                </a:lnTo>
                <a:lnTo>
                  <a:pt x="417306" y="633603"/>
                </a:lnTo>
                <a:lnTo>
                  <a:pt x="415055" y="631352"/>
                </a:lnTo>
                <a:close/>
              </a:path>
              <a:path w="678179" h="784860">
                <a:moveTo>
                  <a:pt x="391223" y="339057"/>
                </a:moveTo>
                <a:lnTo>
                  <a:pt x="365140" y="339057"/>
                </a:lnTo>
                <a:lnTo>
                  <a:pt x="365140" y="607520"/>
                </a:lnTo>
                <a:lnTo>
                  <a:pt x="339057" y="633603"/>
                </a:lnTo>
                <a:lnTo>
                  <a:pt x="375930" y="633603"/>
                </a:lnTo>
                <a:lnTo>
                  <a:pt x="378176" y="631352"/>
                </a:lnTo>
                <a:lnTo>
                  <a:pt x="415055" y="631352"/>
                </a:lnTo>
                <a:lnTo>
                  <a:pt x="391223" y="607520"/>
                </a:lnTo>
                <a:lnTo>
                  <a:pt x="391223" y="339057"/>
                </a:lnTo>
                <a:close/>
              </a:path>
              <a:path w="678179" h="784860">
                <a:moveTo>
                  <a:pt x="443389" y="339057"/>
                </a:moveTo>
                <a:lnTo>
                  <a:pt x="417306" y="339057"/>
                </a:lnTo>
                <a:lnTo>
                  <a:pt x="417306" y="633603"/>
                </a:lnTo>
                <a:lnTo>
                  <a:pt x="443389" y="633603"/>
                </a:lnTo>
                <a:lnTo>
                  <a:pt x="443389" y="339057"/>
                </a:lnTo>
                <a:close/>
              </a:path>
              <a:path w="678179" h="784860">
                <a:moveTo>
                  <a:pt x="443389" y="286891"/>
                </a:moveTo>
                <a:lnTo>
                  <a:pt x="417306" y="286891"/>
                </a:lnTo>
                <a:lnTo>
                  <a:pt x="417306" y="312974"/>
                </a:lnTo>
                <a:lnTo>
                  <a:pt x="443389" y="312974"/>
                </a:lnTo>
                <a:lnTo>
                  <a:pt x="443389" y="286891"/>
                </a:lnTo>
                <a:close/>
              </a:path>
              <a:path w="678179" h="784860">
                <a:moveTo>
                  <a:pt x="429000" y="208653"/>
                </a:moveTo>
                <a:lnTo>
                  <a:pt x="378176" y="208653"/>
                </a:lnTo>
                <a:lnTo>
                  <a:pt x="393408" y="211728"/>
                </a:lnTo>
                <a:lnTo>
                  <a:pt x="405846" y="220112"/>
                </a:lnTo>
                <a:lnTo>
                  <a:pt x="414231" y="232547"/>
                </a:lnTo>
                <a:lnTo>
                  <a:pt x="417306" y="247772"/>
                </a:lnTo>
                <a:lnTo>
                  <a:pt x="417306" y="260808"/>
                </a:lnTo>
                <a:lnTo>
                  <a:pt x="443389" y="260808"/>
                </a:lnTo>
                <a:lnTo>
                  <a:pt x="443389" y="247772"/>
                </a:lnTo>
                <a:lnTo>
                  <a:pt x="438265" y="222393"/>
                </a:lnTo>
                <a:lnTo>
                  <a:pt x="429000" y="208653"/>
                </a:lnTo>
                <a:close/>
              </a:path>
              <a:path w="678179" h="784860">
                <a:moveTo>
                  <a:pt x="234736" y="44522"/>
                </a:moveTo>
                <a:lnTo>
                  <a:pt x="208653" y="44522"/>
                </a:lnTo>
                <a:lnTo>
                  <a:pt x="208653" y="202810"/>
                </a:lnTo>
                <a:lnTo>
                  <a:pt x="202810" y="208653"/>
                </a:lnTo>
                <a:lnTo>
                  <a:pt x="232102" y="208653"/>
                </a:lnTo>
                <a:lnTo>
                  <a:pt x="234736" y="195606"/>
                </a:lnTo>
                <a:lnTo>
                  <a:pt x="234736" y="44522"/>
                </a:lnTo>
                <a:close/>
              </a:path>
              <a:path w="678179" h="784860">
                <a:moveTo>
                  <a:pt x="597242" y="26072"/>
                </a:moveTo>
                <a:lnTo>
                  <a:pt x="567951" y="26072"/>
                </a:lnTo>
                <a:lnTo>
                  <a:pt x="573794" y="31915"/>
                </a:lnTo>
                <a:lnTo>
                  <a:pt x="573794" y="130404"/>
                </a:lnTo>
                <a:lnTo>
                  <a:pt x="599877" y="130404"/>
                </a:lnTo>
                <a:lnTo>
                  <a:pt x="599877" y="39119"/>
                </a:lnTo>
                <a:lnTo>
                  <a:pt x="597242" y="260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05203" y="3509701"/>
            <a:ext cx="1325880" cy="1325880"/>
          </a:xfrm>
          <a:custGeom>
            <a:avLst/>
            <a:gdLst/>
            <a:ahLst/>
            <a:cxnLst/>
            <a:rect l="l" t="t" r="r" b="b"/>
            <a:pathLst>
              <a:path w="1325880" h="1325879">
                <a:moveTo>
                  <a:pt x="662943" y="0"/>
                </a:moveTo>
                <a:lnTo>
                  <a:pt x="615598" y="1664"/>
                </a:lnTo>
                <a:lnTo>
                  <a:pt x="569151" y="6583"/>
                </a:lnTo>
                <a:lnTo>
                  <a:pt x="523716" y="14644"/>
                </a:lnTo>
                <a:lnTo>
                  <a:pt x="479403" y="25734"/>
                </a:lnTo>
                <a:lnTo>
                  <a:pt x="436325" y="39743"/>
                </a:lnTo>
                <a:lnTo>
                  <a:pt x="394594" y="56557"/>
                </a:lnTo>
                <a:lnTo>
                  <a:pt x="354323" y="76064"/>
                </a:lnTo>
                <a:lnTo>
                  <a:pt x="315623" y="98153"/>
                </a:lnTo>
                <a:lnTo>
                  <a:pt x="278607" y="122711"/>
                </a:lnTo>
                <a:lnTo>
                  <a:pt x="243387" y="149625"/>
                </a:lnTo>
                <a:lnTo>
                  <a:pt x="210076" y="178784"/>
                </a:lnTo>
                <a:lnTo>
                  <a:pt x="178784" y="210076"/>
                </a:lnTo>
                <a:lnTo>
                  <a:pt x="149625" y="243387"/>
                </a:lnTo>
                <a:lnTo>
                  <a:pt x="122711" y="278607"/>
                </a:lnTo>
                <a:lnTo>
                  <a:pt x="98153" y="315623"/>
                </a:lnTo>
                <a:lnTo>
                  <a:pt x="76064" y="354323"/>
                </a:lnTo>
                <a:lnTo>
                  <a:pt x="56557" y="394594"/>
                </a:lnTo>
                <a:lnTo>
                  <a:pt x="39743" y="436325"/>
                </a:lnTo>
                <a:lnTo>
                  <a:pt x="25734" y="479403"/>
                </a:lnTo>
                <a:lnTo>
                  <a:pt x="14644" y="523716"/>
                </a:lnTo>
                <a:lnTo>
                  <a:pt x="6583" y="569151"/>
                </a:lnTo>
                <a:lnTo>
                  <a:pt x="1664" y="615598"/>
                </a:lnTo>
                <a:lnTo>
                  <a:pt x="0" y="662943"/>
                </a:lnTo>
                <a:lnTo>
                  <a:pt x="1664" y="710288"/>
                </a:lnTo>
                <a:lnTo>
                  <a:pt x="6583" y="756734"/>
                </a:lnTo>
                <a:lnTo>
                  <a:pt x="14644" y="802170"/>
                </a:lnTo>
                <a:lnTo>
                  <a:pt x="25734" y="846483"/>
                </a:lnTo>
                <a:lnTo>
                  <a:pt x="39743" y="889561"/>
                </a:lnTo>
                <a:lnTo>
                  <a:pt x="56557" y="931291"/>
                </a:lnTo>
                <a:lnTo>
                  <a:pt x="76064" y="971562"/>
                </a:lnTo>
                <a:lnTo>
                  <a:pt x="98153" y="1010262"/>
                </a:lnTo>
                <a:lnTo>
                  <a:pt x="122711" y="1047278"/>
                </a:lnTo>
                <a:lnTo>
                  <a:pt x="149625" y="1082498"/>
                </a:lnTo>
                <a:lnTo>
                  <a:pt x="178784" y="1115810"/>
                </a:lnTo>
                <a:lnTo>
                  <a:pt x="210076" y="1147101"/>
                </a:lnTo>
                <a:lnTo>
                  <a:pt x="243387" y="1176260"/>
                </a:lnTo>
                <a:lnTo>
                  <a:pt x="278607" y="1203175"/>
                </a:lnTo>
                <a:lnTo>
                  <a:pt x="315623" y="1227732"/>
                </a:lnTo>
                <a:lnTo>
                  <a:pt x="354323" y="1249821"/>
                </a:lnTo>
                <a:lnTo>
                  <a:pt x="394594" y="1269328"/>
                </a:lnTo>
                <a:lnTo>
                  <a:pt x="436325" y="1286142"/>
                </a:lnTo>
                <a:lnTo>
                  <a:pt x="479403" y="1300151"/>
                </a:lnTo>
                <a:lnTo>
                  <a:pt x="523716" y="1311242"/>
                </a:lnTo>
                <a:lnTo>
                  <a:pt x="569151" y="1319303"/>
                </a:lnTo>
                <a:lnTo>
                  <a:pt x="615598" y="1324221"/>
                </a:lnTo>
                <a:lnTo>
                  <a:pt x="662943" y="1325886"/>
                </a:lnTo>
                <a:lnTo>
                  <a:pt x="719330" y="1323367"/>
                </a:lnTo>
                <a:lnTo>
                  <a:pt x="773211" y="1316041"/>
                </a:lnTo>
                <a:lnTo>
                  <a:pt x="824588" y="1304254"/>
                </a:lnTo>
                <a:lnTo>
                  <a:pt x="873459" y="1288349"/>
                </a:lnTo>
                <a:lnTo>
                  <a:pt x="919825" y="1268672"/>
                </a:lnTo>
                <a:lnTo>
                  <a:pt x="963685" y="1245569"/>
                </a:lnTo>
                <a:lnTo>
                  <a:pt x="1005040" y="1219384"/>
                </a:lnTo>
                <a:lnTo>
                  <a:pt x="1043889" y="1190463"/>
                </a:lnTo>
                <a:lnTo>
                  <a:pt x="1080233" y="1159150"/>
                </a:lnTo>
                <a:lnTo>
                  <a:pt x="1114070" y="1125791"/>
                </a:lnTo>
                <a:lnTo>
                  <a:pt x="1145402" y="1090731"/>
                </a:lnTo>
                <a:lnTo>
                  <a:pt x="1174227" y="1054315"/>
                </a:lnTo>
                <a:lnTo>
                  <a:pt x="1200547" y="1016888"/>
                </a:lnTo>
                <a:lnTo>
                  <a:pt x="1224360" y="978795"/>
                </a:lnTo>
                <a:lnTo>
                  <a:pt x="1245667" y="940382"/>
                </a:lnTo>
                <a:lnTo>
                  <a:pt x="1264468" y="901993"/>
                </a:lnTo>
                <a:lnTo>
                  <a:pt x="1280762" y="863973"/>
                </a:lnTo>
                <a:lnTo>
                  <a:pt x="1294549" y="826668"/>
                </a:lnTo>
                <a:lnTo>
                  <a:pt x="1314604" y="755583"/>
                </a:lnTo>
                <a:lnTo>
                  <a:pt x="1324632" y="691498"/>
                </a:lnTo>
                <a:lnTo>
                  <a:pt x="1325886" y="662943"/>
                </a:lnTo>
                <a:lnTo>
                  <a:pt x="1324221" y="615598"/>
                </a:lnTo>
                <a:lnTo>
                  <a:pt x="1319303" y="569151"/>
                </a:lnTo>
                <a:lnTo>
                  <a:pt x="1311242" y="523716"/>
                </a:lnTo>
                <a:lnTo>
                  <a:pt x="1300151" y="479403"/>
                </a:lnTo>
                <a:lnTo>
                  <a:pt x="1286142" y="436325"/>
                </a:lnTo>
                <a:lnTo>
                  <a:pt x="1269328" y="394594"/>
                </a:lnTo>
                <a:lnTo>
                  <a:pt x="1249821" y="354323"/>
                </a:lnTo>
                <a:lnTo>
                  <a:pt x="1227732" y="315623"/>
                </a:lnTo>
                <a:lnTo>
                  <a:pt x="1203175" y="278607"/>
                </a:lnTo>
                <a:lnTo>
                  <a:pt x="1176260" y="243387"/>
                </a:lnTo>
                <a:lnTo>
                  <a:pt x="1147101" y="210076"/>
                </a:lnTo>
                <a:lnTo>
                  <a:pt x="1115810" y="178784"/>
                </a:lnTo>
                <a:lnTo>
                  <a:pt x="1082498" y="149625"/>
                </a:lnTo>
                <a:lnTo>
                  <a:pt x="1047278" y="122711"/>
                </a:lnTo>
                <a:lnTo>
                  <a:pt x="1010262" y="98153"/>
                </a:lnTo>
                <a:lnTo>
                  <a:pt x="971562" y="76064"/>
                </a:lnTo>
                <a:lnTo>
                  <a:pt x="931291" y="56557"/>
                </a:lnTo>
                <a:lnTo>
                  <a:pt x="889561" y="39743"/>
                </a:lnTo>
                <a:lnTo>
                  <a:pt x="846483" y="25734"/>
                </a:lnTo>
                <a:lnTo>
                  <a:pt x="802170" y="14644"/>
                </a:lnTo>
                <a:lnTo>
                  <a:pt x="756734" y="6583"/>
                </a:lnTo>
                <a:lnTo>
                  <a:pt x="710288" y="1664"/>
                </a:lnTo>
                <a:lnTo>
                  <a:pt x="662943" y="0"/>
                </a:lnTo>
                <a:close/>
              </a:path>
            </a:pathLst>
          </a:custGeom>
          <a:solidFill>
            <a:srgbClr val="0082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77208" y="3745083"/>
            <a:ext cx="681355" cy="532130"/>
          </a:xfrm>
          <a:custGeom>
            <a:avLst/>
            <a:gdLst/>
            <a:ahLst/>
            <a:cxnLst/>
            <a:rect l="l" t="t" r="r" b="b"/>
            <a:pathLst>
              <a:path w="681355" h="532129">
                <a:moveTo>
                  <a:pt x="407004" y="34930"/>
                </a:moveTo>
                <a:lnTo>
                  <a:pt x="355736" y="35672"/>
                </a:lnTo>
                <a:lnTo>
                  <a:pt x="305657" y="43010"/>
                </a:lnTo>
                <a:lnTo>
                  <a:pt x="257285" y="56760"/>
                </a:lnTo>
                <a:lnTo>
                  <a:pt x="211139" y="76738"/>
                </a:lnTo>
                <a:lnTo>
                  <a:pt x="167738" y="102761"/>
                </a:lnTo>
                <a:lnTo>
                  <a:pt x="127599" y="134645"/>
                </a:lnTo>
                <a:lnTo>
                  <a:pt x="94716" y="168249"/>
                </a:lnTo>
                <a:lnTo>
                  <a:pt x="66479" y="205072"/>
                </a:lnTo>
                <a:lnTo>
                  <a:pt x="43030" y="244648"/>
                </a:lnTo>
                <a:lnTo>
                  <a:pt x="24514" y="286509"/>
                </a:lnTo>
                <a:lnTo>
                  <a:pt x="11075" y="330189"/>
                </a:lnTo>
                <a:lnTo>
                  <a:pt x="2855" y="375221"/>
                </a:lnTo>
                <a:lnTo>
                  <a:pt x="0" y="421136"/>
                </a:lnTo>
                <a:lnTo>
                  <a:pt x="2651" y="467470"/>
                </a:lnTo>
                <a:lnTo>
                  <a:pt x="10954" y="513753"/>
                </a:lnTo>
                <a:lnTo>
                  <a:pt x="33832" y="531742"/>
                </a:lnTo>
                <a:lnTo>
                  <a:pt x="35749" y="531742"/>
                </a:lnTo>
                <a:lnTo>
                  <a:pt x="48882" y="456806"/>
                </a:lnTo>
                <a:lnTo>
                  <a:pt x="47305" y="411053"/>
                </a:lnTo>
                <a:lnTo>
                  <a:pt x="51797" y="365897"/>
                </a:lnTo>
                <a:lnTo>
                  <a:pt x="62184" y="321924"/>
                </a:lnTo>
                <a:lnTo>
                  <a:pt x="78292" y="279719"/>
                </a:lnTo>
                <a:lnTo>
                  <a:pt x="99949" y="239868"/>
                </a:lnTo>
                <a:lnTo>
                  <a:pt x="126979" y="202954"/>
                </a:lnTo>
                <a:lnTo>
                  <a:pt x="159211" y="169565"/>
                </a:lnTo>
                <a:lnTo>
                  <a:pt x="198845" y="138671"/>
                </a:lnTo>
                <a:lnTo>
                  <a:pt x="241498" y="114485"/>
                </a:lnTo>
                <a:lnTo>
                  <a:pt x="286429" y="96969"/>
                </a:lnTo>
                <a:lnTo>
                  <a:pt x="332895" y="86085"/>
                </a:lnTo>
                <a:lnTo>
                  <a:pt x="380156" y="81793"/>
                </a:lnTo>
                <a:lnTo>
                  <a:pt x="572205" y="81793"/>
                </a:lnTo>
                <a:lnTo>
                  <a:pt x="549405" y="69519"/>
                </a:lnTo>
                <a:lnTo>
                  <a:pt x="503978" y="52108"/>
                </a:lnTo>
                <a:lnTo>
                  <a:pt x="456364" y="40513"/>
                </a:lnTo>
                <a:lnTo>
                  <a:pt x="407004" y="34930"/>
                </a:lnTo>
                <a:close/>
              </a:path>
              <a:path w="681355" h="532129">
                <a:moveTo>
                  <a:pt x="572205" y="81793"/>
                </a:moveTo>
                <a:lnTo>
                  <a:pt x="380156" y="81793"/>
                </a:lnTo>
                <a:lnTo>
                  <a:pt x="427469" y="84055"/>
                </a:lnTo>
                <a:lnTo>
                  <a:pt x="474092" y="92832"/>
                </a:lnTo>
                <a:lnTo>
                  <a:pt x="519285" y="108086"/>
                </a:lnTo>
                <a:lnTo>
                  <a:pt x="562306" y="129778"/>
                </a:lnTo>
                <a:lnTo>
                  <a:pt x="602412" y="157869"/>
                </a:lnTo>
                <a:lnTo>
                  <a:pt x="500949" y="161712"/>
                </a:lnTo>
                <a:lnTo>
                  <a:pt x="491802" y="163911"/>
                </a:lnTo>
                <a:lnTo>
                  <a:pt x="484490" y="169219"/>
                </a:lnTo>
                <a:lnTo>
                  <a:pt x="479732" y="176884"/>
                </a:lnTo>
                <a:lnTo>
                  <a:pt x="478248" y="186151"/>
                </a:lnTo>
                <a:lnTo>
                  <a:pt x="480385" y="195078"/>
                </a:lnTo>
                <a:lnTo>
                  <a:pt x="485519" y="202284"/>
                </a:lnTo>
                <a:lnTo>
                  <a:pt x="492913" y="207098"/>
                </a:lnTo>
                <a:lnTo>
                  <a:pt x="501829" y="208852"/>
                </a:lnTo>
                <a:lnTo>
                  <a:pt x="502698" y="208852"/>
                </a:lnTo>
                <a:lnTo>
                  <a:pt x="658463" y="203093"/>
                </a:lnTo>
                <a:lnTo>
                  <a:pt x="681164" y="179523"/>
                </a:lnTo>
                <a:lnTo>
                  <a:pt x="681164" y="176727"/>
                </a:lnTo>
                <a:lnTo>
                  <a:pt x="679081" y="121022"/>
                </a:lnTo>
                <a:lnTo>
                  <a:pt x="631919" y="121022"/>
                </a:lnTo>
                <a:lnTo>
                  <a:pt x="592199" y="92555"/>
                </a:lnTo>
                <a:lnTo>
                  <a:pt x="572205" y="81793"/>
                </a:lnTo>
                <a:close/>
              </a:path>
              <a:path w="681355" h="532129">
                <a:moveTo>
                  <a:pt x="650955" y="0"/>
                </a:moveTo>
                <a:lnTo>
                  <a:pt x="641808" y="2204"/>
                </a:lnTo>
                <a:lnTo>
                  <a:pt x="634496" y="7516"/>
                </a:lnTo>
                <a:lnTo>
                  <a:pt x="629738" y="15182"/>
                </a:lnTo>
                <a:lnTo>
                  <a:pt x="628254" y="24449"/>
                </a:lnTo>
                <a:lnTo>
                  <a:pt x="631919" y="121022"/>
                </a:lnTo>
                <a:lnTo>
                  <a:pt x="679081" y="121022"/>
                </a:lnTo>
                <a:lnTo>
                  <a:pt x="675405" y="22700"/>
                </a:lnTo>
                <a:lnTo>
                  <a:pt x="673180" y="13558"/>
                </a:lnTo>
                <a:lnTo>
                  <a:pt x="667829" y="6245"/>
                </a:lnTo>
                <a:lnTo>
                  <a:pt x="660153" y="1485"/>
                </a:lnTo>
                <a:lnTo>
                  <a:pt x="6509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77208" y="3745083"/>
            <a:ext cx="681355" cy="532130"/>
          </a:xfrm>
          <a:custGeom>
            <a:avLst/>
            <a:gdLst/>
            <a:ahLst/>
            <a:cxnLst/>
            <a:rect l="l" t="t" r="r" b="b"/>
            <a:pathLst>
              <a:path w="681355" h="532129">
                <a:moveTo>
                  <a:pt x="159211" y="169565"/>
                </a:moveTo>
                <a:lnTo>
                  <a:pt x="198845" y="138671"/>
                </a:lnTo>
                <a:lnTo>
                  <a:pt x="241498" y="114485"/>
                </a:lnTo>
                <a:lnTo>
                  <a:pt x="286429" y="96969"/>
                </a:lnTo>
                <a:lnTo>
                  <a:pt x="332895" y="86085"/>
                </a:lnTo>
                <a:lnTo>
                  <a:pt x="380156" y="81793"/>
                </a:lnTo>
                <a:lnTo>
                  <a:pt x="427469" y="84055"/>
                </a:lnTo>
                <a:lnTo>
                  <a:pt x="474092" y="92832"/>
                </a:lnTo>
                <a:lnTo>
                  <a:pt x="519285" y="108086"/>
                </a:lnTo>
                <a:lnTo>
                  <a:pt x="562306" y="129778"/>
                </a:lnTo>
                <a:lnTo>
                  <a:pt x="602412" y="157869"/>
                </a:lnTo>
                <a:lnTo>
                  <a:pt x="500949" y="161712"/>
                </a:lnTo>
                <a:lnTo>
                  <a:pt x="491802" y="163911"/>
                </a:lnTo>
                <a:lnTo>
                  <a:pt x="484490" y="169219"/>
                </a:lnTo>
                <a:lnTo>
                  <a:pt x="479732" y="176884"/>
                </a:lnTo>
                <a:lnTo>
                  <a:pt x="478248" y="186151"/>
                </a:lnTo>
                <a:lnTo>
                  <a:pt x="480385" y="195078"/>
                </a:lnTo>
                <a:lnTo>
                  <a:pt x="485519" y="202284"/>
                </a:lnTo>
                <a:lnTo>
                  <a:pt x="492913" y="207098"/>
                </a:lnTo>
                <a:lnTo>
                  <a:pt x="501829" y="208852"/>
                </a:lnTo>
                <a:lnTo>
                  <a:pt x="502698" y="208852"/>
                </a:lnTo>
                <a:lnTo>
                  <a:pt x="658463" y="203093"/>
                </a:lnTo>
                <a:lnTo>
                  <a:pt x="681164" y="179523"/>
                </a:lnTo>
                <a:lnTo>
                  <a:pt x="681164" y="177774"/>
                </a:lnTo>
                <a:lnTo>
                  <a:pt x="681164" y="176895"/>
                </a:lnTo>
                <a:lnTo>
                  <a:pt x="681164" y="176727"/>
                </a:lnTo>
                <a:lnTo>
                  <a:pt x="675405" y="22700"/>
                </a:lnTo>
                <a:lnTo>
                  <a:pt x="673180" y="13558"/>
                </a:lnTo>
                <a:lnTo>
                  <a:pt x="667829" y="6245"/>
                </a:lnTo>
                <a:lnTo>
                  <a:pt x="660153" y="1485"/>
                </a:lnTo>
                <a:lnTo>
                  <a:pt x="650955" y="0"/>
                </a:lnTo>
                <a:lnTo>
                  <a:pt x="641808" y="2204"/>
                </a:lnTo>
                <a:lnTo>
                  <a:pt x="634496" y="7516"/>
                </a:lnTo>
                <a:lnTo>
                  <a:pt x="629738" y="15182"/>
                </a:lnTo>
                <a:lnTo>
                  <a:pt x="628254" y="24449"/>
                </a:lnTo>
                <a:lnTo>
                  <a:pt x="631919" y="121022"/>
                </a:lnTo>
                <a:lnTo>
                  <a:pt x="592199" y="92555"/>
                </a:lnTo>
                <a:lnTo>
                  <a:pt x="549405" y="69519"/>
                </a:lnTo>
                <a:lnTo>
                  <a:pt x="503978" y="52108"/>
                </a:lnTo>
                <a:lnTo>
                  <a:pt x="456364" y="40513"/>
                </a:lnTo>
                <a:lnTo>
                  <a:pt x="407004" y="34930"/>
                </a:lnTo>
                <a:lnTo>
                  <a:pt x="355736" y="35672"/>
                </a:lnTo>
                <a:lnTo>
                  <a:pt x="305657" y="43010"/>
                </a:lnTo>
                <a:lnTo>
                  <a:pt x="257285" y="56760"/>
                </a:lnTo>
                <a:lnTo>
                  <a:pt x="211139" y="76738"/>
                </a:lnTo>
                <a:lnTo>
                  <a:pt x="167738" y="102761"/>
                </a:lnTo>
                <a:lnTo>
                  <a:pt x="127599" y="134645"/>
                </a:lnTo>
                <a:lnTo>
                  <a:pt x="94716" y="168249"/>
                </a:lnTo>
                <a:lnTo>
                  <a:pt x="66479" y="205072"/>
                </a:lnTo>
                <a:lnTo>
                  <a:pt x="43030" y="244648"/>
                </a:lnTo>
                <a:lnTo>
                  <a:pt x="24514" y="286509"/>
                </a:lnTo>
                <a:lnTo>
                  <a:pt x="11075" y="330189"/>
                </a:lnTo>
                <a:lnTo>
                  <a:pt x="2855" y="375221"/>
                </a:lnTo>
                <a:lnTo>
                  <a:pt x="0" y="421136"/>
                </a:lnTo>
                <a:lnTo>
                  <a:pt x="2651" y="467470"/>
                </a:lnTo>
                <a:lnTo>
                  <a:pt x="10954" y="513753"/>
                </a:lnTo>
                <a:lnTo>
                  <a:pt x="33832" y="531742"/>
                </a:lnTo>
                <a:lnTo>
                  <a:pt x="35749" y="531742"/>
                </a:lnTo>
                <a:lnTo>
                  <a:pt x="48882" y="456806"/>
                </a:lnTo>
                <a:lnTo>
                  <a:pt x="47305" y="411053"/>
                </a:lnTo>
                <a:lnTo>
                  <a:pt x="51797" y="365897"/>
                </a:lnTo>
                <a:lnTo>
                  <a:pt x="62184" y="321924"/>
                </a:lnTo>
                <a:lnTo>
                  <a:pt x="78292" y="279719"/>
                </a:lnTo>
                <a:lnTo>
                  <a:pt x="99949" y="239868"/>
                </a:lnTo>
                <a:lnTo>
                  <a:pt x="126979" y="202954"/>
                </a:lnTo>
                <a:lnTo>
                  <a:pt x="159211" y="169565"/>
                </a:lnTo>
                <a:close/>
              </a:path>
            </a:pathLst>
          </a:custGeom>
          <a:ln w="2094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375649" y="4068799"/>
            <a:ext cx="683895" cy="531495"/>
          </a:xfrm>
          <a:custGeom>
            <a:avLst/>
            <a:gdLst/>
            <a:ahLst/>
            <a:cxnLst/>
            <a:rect l="l" t="t" r="r" b="b"/>
            <a:pathLst>
              <a:path w="683894" h="531495">
                <a:moveTo>
                  <a:pt x="176549" y="315063"/>
                </a:moveTo>
                <a:lnTo>
                  <a:pt x="21308" y="329031"/>
                </a:lnTo>
                <a:lnTo>
                  <a:pt x="0" y="354706"/>
                </a:lnTo>
                <a:lnTo>
                  <a:pt x="13968" y="509947"/>
                </a:lnTo>
                <a:lnTo>
                  <a:pt x="16371" y="518458"/>
                </a:lnTo>
                <a:lnTo>
                  <a:pt x="21542" y="525267"/>
                </a:lnTo>
                <a:lnTo>
                  <a:pt x="28776" y="529786"/>
                </a:lnTo>
                <a:lnTo>
                  <a:pt x="37370" y="531423"/>
                </a:lnTo>
                <a:lnTo>
                  <a:pt x="38773" y="531423"/>
                </a:lnTo>
                <a:lnTo>
                  <a:pt x="52385" y="411112"/>
                </a:lnTo>
                <a:lnTo>
                  <a:pt x="139836" y="411112"/>
                </a:lnTo>
                <a:lnTo>
                  <a:pt x="117429" y="399429"/>
                </a:lnTo>
                <a:lnTo>
                  <a:pt x="78238" y="371292"/>
                </a:lnTo>
                <a:lnTo>
                  <a:pt x="180915" y="362035"/>
                </a:lnTo>
                <a:lnTo>
                  <a:pt x="189867" y="359355"/>
                </a:lnTo>
                <a:lnTo>
                  <a:pt x="196869" y="353660"/>
                </a:lnTo>
                <a:lnTo>
                  <a:pt x="201219" y="345737"/>
                </a:lnTo>
                <a:lnTo>
                  <a:pt x="202213" y="336371"/>
                </a:lnTo>
                <a:lnTo>
                  <a:pt x="199533" y="327345"/>
                </a:lnTo>
                <a:lnTo>
                  <a:pt x="193838" y="320350"/>
                </a:lnTo>
                <a:lnTo>
                  <a:pt x="185914" y="316038"/>
                </a:lnTo>
                <a:lnTo>
                  <a:pt x="176549" y="315063"/>
                </a:lnTo>
                <a:close/>
              </a:path>
              <a:path w="683894" h="531495">
                <a:moveTo>
                  <a:pt x="139836" y="411112"/>
                </a:moveTo>
                <a:lnTo>
                  <a:pt x="52385" y="411112"/>
                </a:lnTo>
                <a:lnTo>
                  <a:pt x="92065" y="439305"/>
                </a:lnTo>
                <a:lnTo>
                  <a:pt x="134744" y="462142"/>
                </a:lnTo>
                <a:lnTo>
                  <a:pt x="179989" y="479421"/>
                </a:lnTo>
                <a:lnTo>
                  <a:pt x="227363" y="490942"/>
                </a:lnTo>
                <a:lnTo>
                  <a:pt x="276431" y="496503"/>
                </a:lnTo>
                <a:lnTo>
                  <a:pt x="289708" y="497026"/>
                </a:lnTo>
                <a:lnTo>
                  <a:pt x="296168" y="497026"/>
                </a:lnTo>
                <a:lnTo>
                  <a:pt x="343816" y="494112"/>
                </a:lnTo>
                <a:lnTo>
                  <a:pt x="390265" y="485474"/>
                </a:lnTo>
                <a:lnTo>
                  <a:pt x="435104" y="471268"/>
                </a:lnTo>
                <a:lnTo>
                  <a:pt x="477921" y="451648"/>
                </a:lnTo>
                <a:lnTo>
                  <a:pt x="481086" y="449698"/>
                </a:lnTo>
                <a:lnTo>
                  <a:pt x="295990" y="449698"/>
                </a:lnTo>
                <a:lnTo>
                  <a:pt x="249507" y="446539"/>
                </a:lnTo>
                <a:lnTo>
                  <a:pt x="203776" y="437086"/>
                </a:lnTo>
                <a:lnTo>
                  <a:pt x="159513" y="421372"/>
                </a:lnTo>
                <a:lnTo>
                  <a:pt x="139836" y="411112"/>
                </a:lnTo>
                <a:close/>
              </a:path>
              <a:path w="683894" h="531495">
                <a:moveTo>
                  <a:pt x="653328" y="0"/>
                </a:moveTo>
                <a:lnTo>
                  <a:pt x="644022" y="392"/>
                </a:lnTo>
                <a:lnTo>
                  <a:pt x="635572" y="4397"/>
                </a:lnTo>
                <a:lnTo>
                  <a:pt x="629480" y="11088"/>
                </a:lnTo>
                <a:lnTo>
                  <a:pt x="626337" y="19546"/>
                </a:lnTo>
                <a:lnTo>
                  <a:pt x="626734" y="28852"/>
                </a:lnTo>
                <a:lnTo>
                  <a:pt x="634605" y="74620"/>
                </a:lnTo>
                <a:lnTo>
                  <a:pt x="636206" y="120376"/>
                </a:lnTo>
                <a:lnTo>
                  <a:pt x="631717" y="165533"/>
                </a:lnTo>
                <a:lnTo>
                  <a:pt x="621318" y="209507"/>
                </a:lnTo>
                <a:lnTo>
                  <a:pt x="605190" y="251713"/>
                </a:lnTo>
                <a:lnTo>
                  <a:pt x="583512" y="291565"/>
                </a:lnTo>
                <a:lnTo>
                  <a:pt x="556463" y="328479"/>
                </a:lnTo>
                <a:lnTo>
                  <a:pt x="524224" y="361868"/>
                </a:lnTo>
                <a:lnTo>
                  <a:pt x="483287" y="393599"/>
                </a:lnTo>
                <a:lnTo>
                  <a:pt x="439183" y="418206"/>
                </a:lnTo>
                <a:lnTo>
                  <a:pt x="392725" y="435729"/>
                </a:lnTo>
                <a:lnTo>
                  <a:pt x="344723" y="446213"/>
                </a:lnTo>
                <a:lnTo>
                  <a:pt x="295990" y="449698"/>
                </a:lnTo>
                <a:lnTo>
                  <a:pt x="481086" y="449698"/>
                </a:lnTo>
                <a:lnTo>
                  <a:pt x="518302" y="426769"/>
                </a:lnTo>
                <a:lnTo>
                  <a:pt x="555836" y="396788"/>
                </a:lnTo>
                <a:lnTo>
                  <a:pt x="588719" y="363190"/>
                </a:lnTo>
                <a:lnTo>
                  <a:pt x="616957" y="326380"/>
                </a:lnTo>
                <a:lnTo>
                  <a:pt x="640405" y="286822"/>
                </a:lnTo>
                <a:lnTo>
                  <a:pt x="658921" y="244979"/>
                </a:lnTo>
                <a:lnTo>
                  <a:pt x="672360" y="201313"/>
                </a:lnTo>
                <a:lnTo>
                  <a:pt x="680580" y="156287"/>
                </a:lnTo>
                <a:lnTo>
                  <a:pt x="683436" y="110364"/>
                </a:lnTo>
                <a:lnTo>
                  <a:pt x="680784" y="64007"/>
                </a:lnTo>
                <a:lnTo>
                  <a:pt x="672482" y="17679"/>
                </a:lnTo>
                <a:lnTo>
                  <a:pt x="668477" y="9231"/>
                </a:lnTo>
                <a:lnTo>
                  <a:pt x="661786" y="3142"/>
                </a:lnTo>
                <a:lnTo>
                  <a:pt x="65332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375649" y="4068799"/>
            <a:ext cx="683895" cy="531495"/>
          </a:xfrm>
          <a:custGeom>
            <a:avLst/>
            <a:gdLst/>
            <a:ahLst/>
            <a:cxnLst/>
            <a:rect l="l" t="t" r="r" b="b"/>
            <a:pathLst>
              <a:path w="683894" h="531495">
                <a:moveTo>
                  <a:pt x="672482" y="17679"/>
                </a:moveTo>
                <a:lnTo>
                  <a:pt x="668477" y="9231"/>
                </a:lnTo>
                <a:lnTo>
                  <a:pt x="661786" y="3142"/>
                </a:lnTo>
                <a:lnTo>
                  <a:pt x="653328" y="0"/>
                </a:lnTo>
                <a:lnTo>
                  <a:pt x="644022" y="392"/>
                </a:lnTo>
                <a:lnTo>
                  <a:pt x="635572" y="4397"/>
                </a:lnTo>
                <a:lnTo>
                  <a:pt x="629480" y="11088"/>
                </a:lnTo>
                <a:lnTo>
                  <a:pt x="626337" y="19546"/>
                </a:lnTo>
                <a:lnTo>
                  <a:pt x="626734" y="28852"/>
                </a:lnTo>
                <a:lnTo>
                  <a:pt x="634605" y="74620"/>
                </a:lnTo>
                <a:lnTo>
                  <a:pt x="636206" y="120376"/>
                </a:lnTo>
                <a:lnTo>
                  <a:pt x="631717" y="165533"/>
                </a:lnTo>
                <a:lnTo>
                  <a:pt x="621318" y="209507"/>
                </a:lnTo>
                <a:lnTo>
                  <a:pt x="605190" y="251713"/>
                </a:lnTo>
                <a:lnTo>
                  <a:pt x="583512" y="291565"/>
                </a:lnTo>
                <a:lnTo>
                  <a:pt x="556463" y="328479"/>
                </a:lnTo>
                <a:lnTo>
                  <a:pt x="524224" y="361868"/>
                </a:lnTo>
                <a:lnTo>
                  <a:pt x="483287" y="393599"/>
                </a:lnTo>
                <a:lnTo>
                  <a:pt x="439183" y="418206"/>
                </a:lnTo>
                <a:lnTo>
                  <a:pt x="392725" y="435729"/>
                </a:lnTo>
                <a:lnTo>
                  <a:pt x="344723" y="446213"/>
                </a:lnTo>
                <a:lnTo>
                  <a:pt x="295990" y="449698"/>
                </a:lnTo>
                <a:lnTo>
                  <a:pt x="249507" y="446539"/>
                </a:lnTo>
                <a:lnTo>
                  <a:pt x="203776" y="437086"/>
                </a:lnTo>
                <a:lnTo>
                  <a:pt x="159513" y="421372"/>
                </a:lnTo>
                <a:lnTo>
                  <a:pt x="117429" y="399429"/>
                </a:lnTo>
                <a:lnTo>
                  <a:pt x="78238" y="371292"/>
                </a:lnTo>
                <a:lnTo>
                  <a:pt x="180915" y="362035"/>
                </a:lnTo>
                <a:lnTo>
                  <a:pt x="189867" y="359355"/>
                </a:lnTo>
                <a:lnTo>
                  <a:pt x="196869" y="353660"/>
                </a:lnTo>
                <a:lnTo>
                  <a:pt x="201219" y="345737"/>
                </a:lnTo>
                <a:lnTo>
                  <a:pt x="202213" y="336371"/>
                </a:lnTo>
                <a:lnTo>
                  <a:pt x="199533" y="327345"/>
                </a:lnTo>
                <a:lnTo>
                  <a:pt x="193838" y="320350"/>
                </a:lnTo>
                <a:lnTo>
                  <a:pt x="185914" y="316038"/>
                </a:lnTo>
                <a:lnTo>
                  <a:pt x="176549" y="315063"/>
                </a:lnTo>
                <a:lnTo>
                  <a:pt x="21308" y="329031"/>
                </a:lnTo>
                <a:lnTo>
                  <a:pt x="12355" y="331718"/>
                </a:lnTo>
                <a:lnTo>
                  <a:pt x="5349" y="337416"/>
                </a:lnTo>
                <a:lnTo>
                  <a:pt x="995" y="345340"/>
                </a:lnTo>
                <a:lnTo>
                  <a:pt x="0" y="354706"/>
                </a:lnTo>
                <a:lnTo>
                  <a:pt x="13968" y="509947"/>
                </a:lnTo>
                <a:lnTo>
                  <a:pt x="16371" y="518458"/>
                </a:lnTo>
                <a:lnTo>
                  <a:pt x="21542" y="525267"/>
                </a:lnTo>
                <a:lnTo>
                  <a:pt x="28776" y="529786"/>
                </a:lnTo>
                <a:lnTo>
                  <a:pt x="37370" y="531423"/>
                </a:lnTo>
                <a:lnTo>
                  <a:pt x="38072" y="531423"/>
                </a:lnTo>
                <a:lnTo>
                  <a:pt x="38773" y="531423"/>
                </a:lnTo>
                <a:lnTo>
                  <a:pt x="60773" y="505581"/>
                </a:lnTo>
                <a:lnTo>
                  <a:pt x="52385" y="411112"/>
                </a:lnTo>
                <a:lnTo>
                  <a:pt x="92065" y="439305"/>
                </a:lnTo>
                <a:lnTo>
                  <a:pt x="134744" y="462142"/>
                </a:lnTo>
                <a:lnTo>
                  <a:pt x="179989" y="479421"/>
                </a:lnTo>
                <a:lnTo>
                  <a:pt x="227363" y="490942"/>
                </a:lnTo>
                <a:lnTo>
                  <a:pt x="276431" y="496503"/>
                </a:lnTo>
                <a:lnTo>
                  <a:pt x="289708" y="497026"/>
                </a:lnTo>
                <a:lnTo>
                  <a:pt x="296168" y="497026"/>
                </a:lnTo>
                <a:lnTo>
                  <a:pt x="343816" y="494112"/>
                </a:lnTo>
                <a:lnTo>
                  <a:pt x="390265" y="485474"/>
                </a:lnTo>
                <a:lnTo>
                  <a:pt x="435104" y="471268"/>
                </a:lnTo>
                <a:lnTo>
                  <a:pt x="477921" y="451648"/>
                </a:lnTo>
                <a:lnTo>
                  <a:pt x="518302" y="426769"/>
                </a:lnTo>
                <a:lnTo>
                  <a:pt x="555836" y="396788"/>
                </a:lnTo>
                <a:lnTo>
                  <a:pt x="588719" y="363190"/>
                </a:lnTo>
                <a:lnTo>
                  <a:pt x="616957" y="326380"/>
                </a:lnTo>
                <a:lnTo>
                  <a:pt x="640405" y="286822"/>
                </a:lnTo>
                <a:lnTo>
                  <a:pt x="658921" y="244979"/>
                </a:lnTo>
                <a:lnTo>
                  <a:pt x="672360" y="201313"/>
                </a:lnTo>
                <a:lnTo>
                  <a:pt x="680580" y="156287"/>
                </a:lnTo>
                <a:lnTo>
                  <a:pt x="683436" y="110364"/>
                </a:lnTo>
                <a:lnTo>
                  <a:pt x="680784" y="64007"/>
                </a:lnTo>
                <a:lnTo>
                  <a:pt x="672482" y="17679"/>
                </a:lnTo>
                <a:close/>
              </a:path>
            </a:pathLst>
          </a:custGeom>
          <a:ln w="2094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9191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805</Words>
  <Application>Microsoft Office PowerPoint</Application>
  <PresentationFormat>Довільний</PresentationFormat>
  <Paragraphs>144</Paragraphs>
  <Slides>10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6" baseType="lpstr">
      <vt:lpstr>Arial</vt:lpstr>
      <vt:lpstr>Arial Narrow</vt:lpstr>
      <vt:lpstr>Calibri</vt:lpstr>
      <vt:lpstr>Museo Cyrl 500</vt:lpstr>
      <vt:lpstr>Times New Roman</vt:lpstr>
      <vt:lpstr>Office Theme</vt:lpstr>
      <vt:lpstr>Програма підтримки енергомодернізації  багатоквартирних будинків</vt:lpstr>
      <vt:lpstr>Грантова політика</vt:lpstr>
      <vt:lpstr>Основні етапи участі в Програмі «ЕНЕРГОДІМ»</vt:lpstr>
      <vt:lpstr>Грант виплачується 3-ма траншами</vt:lpstr>
      <vt:lpstr>Пакет А «Легкий»</vt:lpstr>
      <vt:lpstr>Пакет Б «Комплексний»</vt:lpstr>
      <vt:lpstr>Деякі принципи Програми</vt:lpstr>
      <vt:lpstr>Джерела  фінансування  Програми</vt:lpstr>
      <vt:lpstr>Обмеження при відшкодуванні витрат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Програма підтримки енергомодернізації  багатоквартирних будинків</dc:title>
  <cp:lastModifiedBy>HP</cp:lastModifiedBy>
  <cp:revision>4</cp:revision>
  <dcterms:created xsi:type="dcterms:W3CDTF">2019-09-24T18:55:11Z</dcterms:created>
  <dcterms:modified xsi:type="dcterms:W3CDTF">2019-09-24T19:04:32Z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2019-09-17T00:00:00Z</vt:filetime>
  </property>
  <property fmtid="{D5CDD505-2E9C-101B-9397-08002B2CF9AE}" pid="3" name="Creator">
    <vt:lpwstr>Adobe InDesign CS6 (Windows)</vt:lpwstr>
  </property>
  <property fmtid="{D5CDD505-2E9C-101B-9397-08002B2CF9AE}" pid="4" name="LastSaved">
    <vt:filetime>2019-09-24T00:00:00Z</vt:filetime>
  </property>
</Properties>
</file>