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368" r:id="rId2"/>
    <p:sldId id="355" r:id="rId3"/>
    <p:sldId id="357" r:id="rId4"/>
    <p:sldId id="359" r:id="rId5"/>
    <p:sldId id="358" r:id="rId6"/>
    <p:sldId id="361" r:id="rId7"/>
    <p:sldId id="360" r:id="rId8"/>
    <p:sldId id="362" r:id="rId9"/>
    <p:sldId id="367" r:id="rId10"/>
    <p:sldId id="3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CB6BBEF7-9717-4733-A929-535518E6EBF6}">
          <p14:sldIdLst>
            <p14:sldId id="368"/>
            <p14:sldId id="355"/>
            <p14:sldId id="357"/>
            <p14:sldId id="359"/>
            <p14:sldId id="358"/>
            <p14:sldId id="361"/>
            <p14:sldId id="360"/>
            <p14:sldId id="362"/>
            <p14:sldId id="367"/>
            <p14:sldId id="363"/>
          </p14:sldIdLst>
        </p14:section>
        <p14:section name="Разработка презентации" id="{16378913-E5ED-4281-BAF5-F1F938CB0BE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6501" autoAdjust="0"/>
  </p:normalViewPr>
  <p:slideViewPr>
    <p:cSldViewPr>
      <p:cViewPr varScale="1">
        <p:scale>
          <a:sx n="91" d="100"/>
          <a:sy n="91" d="100"/>
        </p:scale>
        <p:origin x="14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00F830A1-3891-4B82-A120-081866556DA0}" type="datetimeFigureOut">
              <a:rPr lang="ru-RU"/>
              <a:pPr/>
              <a:t>30.05.2019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58CC9574-A819-4FE4-99A7-1E27AD09ADC2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1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321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68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77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96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51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8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32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256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751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39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ru-RU"/>
              <a:pPr/>
              <a:t>30.05.2019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ru-RU"/>
              <a:pPr/>
              <a:t>30.05.2019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ru-RU" smtClean="0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ru-RU"/>
              <a:pPr/>
              <a:t>30.05.2019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/>
              <a:pPr/>
              <a:t>30.05.2019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ru-RU"/>
              <a:pPr/>
              <a:t>30.05.2019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ru-RU"/>
              <a:pPr/>
              <a:t>30.05.2019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/>
              <a:pPr/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ru-RU"/>
              <a:pPr/>
              <a:t>30.05.2019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ru-RU"/>
              <a:pPr/>
              <a:t>30.05.2019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/>
              <a:pPr/>
              <a:t>30.05.2019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ru-RU"/>
              <a:pPr/>
              <a:t>30.05.2019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/>
              <a:pPr/>
              <a:t>30.05.2019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ru-RU"/>
              <a:pPr/>
              <a:t>30.05.2019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ru-RU"/>
              <a:pPr/>
              <a:t>30.05.2019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ru-RU"/>
              <a:pPr/>
              <a:t>30.05.2019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424936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ГОЛОСУВАННЯ – З 10 ПО 23 ЧЕРВНЯ</a:t>
            </a:r>
          </a:p>
          <a:p>
            <a:pPr algn="ctr">
              <a:lnSpc>
                <a:spcPct val="170000"/>
              </a:lnSpc>
              <a:spcAft>
                <a:spcPts val="0"/>
              </a:spcAft>
            </a:pPr>
            <a:endParaRPr lang="uk-UA" b="1" dirty="0" smtClean="0">
              <a:solidFill>
                <a:srgbClr val="00B05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Голосувати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можуть дієздатні громадяни України, громадяни іншої країни, або ж особи без громадянства, яким на момент голосування за проекти виповнилось </a:t>
            </a:r>
            <a:r>
              <a:rPr lang="uk-U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років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що </a:t>
            </a:r>
            <a:r>
              <a:rPr lang="uk-U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зареєстровані та проживають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території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міста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Суми або мають довідку про місце роботи, навчання, служби чи інші документи, що підтверджують їх проживання у місті Суми,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володіння правом власності на об’єкти нерухомості у м.Суми,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чи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реєстрації м.Суми як місця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народження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Gotham Pro"/>
              <a:ea typeface="Arial Unicode MS"/>
              <a:cs typeface="Arial Unicode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1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902404" y="1628800"/>
            <a:ext cx="7269996" cy="3096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70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634773" cy="4884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22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" y="620688"/>
            <a:ext cx="8964488" cy="50792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7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544"/>
            <a:ext cx="9144000" cy="5180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083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544"/>
            <a:ext cx="9144000" cy="5180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392488" cy="6215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0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uk-UA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В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ankID</a:t>
            </a:r>
            <a:r>
              <a:rPr lang="uk-UA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— спосіб електронної ідентифікації громадян через українські банки. 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Банк,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клієнтом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якого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ви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є,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має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інформацію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про вас — ПІБ,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місце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проживання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тощо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.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Обравши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опцію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"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голосувати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з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BankID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",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ви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надаєте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системі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разовий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доступ до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потрібних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даних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. Вона автоматично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підтверджує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особистість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громадянина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України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,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ви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голосуєте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.</a:t>
            </a:r>
            <a:endParaRPr lang="ru-RU" sz="1400" dirty="0">
              <a:solidFill>
                <a:srgbClr val="000000"/>
              </a:solidFill>
              <a:latin typeface="Gotham Pro"/>
              <a:ea typeface="Arial Unicode MS"/>
              <a:cs typeface="Arial Unicode MS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 </a:t>
            </a:r>
            <a:endParaRPr lang="ru-RU" sz="1400" dirty="0">
              <a:solidFill>
                <a:srgbClr val="000000"/>
              </a:solidFill>
              <a:latin typeface="Gotham Pro"/>
              <a:ea typeface="Arial Unicode MS"/>
              <a:cs typeface="Arial Unicode MS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Важливо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: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cистема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не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отримує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доступу до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рахунку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, не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знімає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гроші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з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рахунку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, не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перераховує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гроші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з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рахунку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. </a:t>
            </a:r>
            <a:endParaRPr lang="ru-RU" dirty="0" smtClean="0">
              <a:solidFill>
                <a:srgbClr val="0E293E"/>
              </a:solid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endParaRPr lang="ru-RU" dirty="0" smtClean="0">
              <a:solidFill>
                <a:srgbClr val="0E293E"/>
              </a:solid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ru-RU" dirty="0" err="1" smtClean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BankID</a:t>
            </a:r>
            <a:r>
              <a:rPr lang="ru-RU" dirty="0" smtClean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просто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ідентифікує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,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що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ви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—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це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ви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.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Безпека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гарантована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усіма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банками,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що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використовують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ru-RU" dirty="0" err="1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BankID</a:t>
            </a:r>
            <a:r>
              <a:rPr lang="ru-RU" dirty="0">
                <a:solidFill>
                  <a:srgbClr val="0E293E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.</a:t>
            </a:r>
            <a:endParaRPr lang="ru-RU" sz="1400" dirty="0">
              <a:solidFill>
                <a:srgbClr val="000000"/>
              </a:solidFill>
              <a:effectLst/>
              <a:latin typeface="Gotham Pro"/>
              <a:ea typeface="Arial Unicode MS"/>
              <a:cs typeface="Arial Unicode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7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604448" cy="4921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39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545"/>
            <a:ext cx="9144000" cy="5000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9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Знакомство с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144</Words>
  <Application>Microsoft Office PowerPoint</Application>
  <PresentationFormat>Экран (4:3)</PresentationFormat>
  <Paragraphs>21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Unicode MS</vt:lpstr>
      <vt:lpstr>Calibri</vt:lpstr>
      <vt:lpstr>Georgia</vt:lpstr>
      <vt:lpstr>Gotham Pro</vt:lpstr>
      <vt:lpstr>Знакомство с PowerPoint 2010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2016-10-17T19:09:27Z</dcterms:created>
  <dcterms:modified xsi:type="dcterms:W3CDTF">2019-05-30T07:54:13Z</dcterms:modified>
</cp:coreProperties>
</file>